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7077075" cy="9363075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6600"/>
    <a:srgbClr val="FF0000"/>
    <a:srgbClr val="990000"/>
    <a:srgbClr val="740000"/>
    <a:srgbClr val="BC0000"/>
    <a:srgbClr val="CC0000"/>
    <a:srgbClr val="803D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4667" autoAdjust="0"/>
  </p:normalViewPr>
  <p:slideViewPr>
    <p:cSldViewPr>
      <p:cViewPr>
        <p:scale>
          <a:sx n="95" d="100"/>
          <a:sy n="95" d="100"/>
        </p:scale>
        <p:origin x="-1302" y="8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C749D-B9DE-492B-BC83-54048E1C46BD}" type="datetimeFigureOut">
              <a:rPr lang="es-ES" smtClean="0"/>
              <a:pPr/>
              <a:t>06/06/2019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D57E4-6593-4437-A56E-7F239042226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C749D-B9DE-492B-BC83-54048E1C46BD}" type="datetimeFigureOut">
              <a:rPr lang="es-ES" smtClean="0"/>
              <a:pPr/>
              <a:t>06/06/2019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D57E4-6593-4437-A56E-7F239042226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C749D-B9DE-492B-BC83-54048E1C46BD}" type="datetimeFigureOut">
              <a:rPr lang="es-ES" smtClean="0"/>
              <a:pPr/>
              <a:t>06/06/2019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D57E4-6593-4437-A56E-7F239042226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C749D-B9DE-492B-BC83-54048E1C46BD}" type="datetimeFigureOut">
              <a:rPr lang="es-ES" smtClean="0"/>
              <a:pPr/>
              <a:t>06/06/2019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D57E4-6593-4437-A56E-7F239042226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C749D-B9DE-492B-BC83-54048E1C46BD}" type="datetimeFigureOut">
              <a:rPr lang="es-ES" smtClean="0"/>
              <a:pPr/>
              <a:t>06/06/2019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D57E4-6593-4437-A56E-7F239042226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C749D-B9DE-492B-BC83-54048E1C46BD}" type="datetimeFigureOut">
              <a:rPr lang="es-ES" smtClean="0"/>
              <a:pPr/>
              <a:t>06/06/2019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D57E4-6593-4437-A56E-7F239042226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C749D-B9DE-492B-BC83-54048E1C46BD}" type="datetimeFigureOut">
              <a:rPr lang="es-ES" smtClean="0"/>
              <a:pPr/>
              <a:t>06/06/2019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D57E4-6593-4437-A56E-7F239042226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C749D-B9DE-492B-BC83-54048E1C46BD}" type="datetimeFigureOut">
              <a:rPr lang="es-ES" smtClean="0"/>
              <a:pPr/>
              <a:t>06/06/2019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D57E4-6593-4437-A56E-7F239042226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C749D-B9DE-492B-BC83-54048E1C46BD}" type="datetimeFigureOut">
              <a:rPr lang="es-ES" smtClean="0"/>
              <a:pPr/>
              <a:t>06/06/2019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D57E4-6593-4437-A56E-7F239042226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C749D-B9DE-492B-BC83-54048E1C46BD}" type="datetimeFigureOut">
              <a:rPr lang="es-ES" smtClean="0"/>
              <a:pPr/>
              <a:t>06/06/2019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D57E4-6593-4437-A56E-7F239042226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C749D-B9DE-492B-BC83-54048E1C46BD}" type="datetimeFigureOut">
              <a:rPr lang="es-ES" smtClean="0"/>
              <a:pPr/>
              <a:t>06/06/2019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D57E4-6593-4437-A56E-7F239042226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2000">
              <a:srgbClr val="FF6600">
                <a:alpha val="71000"/>
              </a:srgbClr>
            </a:gs>
            <a:gs pos="40000">
              <a:schemeClr val="bg2">
                <a:tint val="45000"/>
                <a:shade val="99000"/>
                <a:satMod val="35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EC749D-B9DE-492B-BC83-54048E1C46BD}" type="datetimeFigureOut">
              <a:rPr lang="es-ES" smtClean="0"/>
              <a:pPr/>
              <a:t>06/06/2019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1D57E4-6593-4437-A56E-7F239042226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Proceso"/>
          <p:cNvSpPr/>
          <p:nvPr/>
        </p:nvSpPr>
        <p:spPr>
          <a:xfrm>
            <a:off x="0" y="0"/>
            <a:ext cx="9144000" cy="1285860"/>
          </a:xfrm>
          <a:prstGeom prst="flowChartProcess">
            <a:avLst/>
          </a:prstGeom>
          <a:gradFill>
            <a:gsLst>
              <a:gs pos="92000">
                <a:srgbClr val="FF6600"/>
              </a:gs>
              <a:gs pos="40000">
                <a:schemeClr val="bg2">
                  <a:tint val="45000"/>
                  <a:shade val="99000"/>
                  <a:satMod val="350000"/>
                </a:schemeClr>
              </a:gs>
              <a:gs pos="100000">
                <a:schemeClr val="bg2">
                  <a:shade val="20000"/>
                  <a:satMod val="25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6" name="Picture 2" descr="Logo UNAUL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72" y="55320"/>
            <a:ext cx="1357322" cy="123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5 Grupo"/>
          <p:cNvGrpSpPr/>
          <p:nvPr/>
        </p:nvGrpSpPr>
        <p:grpSpPr>
          <a:xfrm>
            <a:off x="857224" y="5429264"/>
            <a:ext cx="7429552" cy="646331"/>
            <a:chOff x="285720" y="4786322"/>
            <a:chExt cx="7429552" cy="646331"/>
          </a:xfrm>
        </p:grpSpPr>
        <p:sp>
          <p:nvSpPr>
            <p:cNvPr id="4" name="3 Rectángulo"/>
            <p:cNvSpPr/>
            <p:nvPr/>
          </p:nvSpPr>
          <p:spPr>
            <a:xfrm>
              <a:off x="285720" y="4786322"/>
              <a:ext cx="285752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b="1" smtClean="0"/>
                <a:t>RODRIGO FLOREZ RUIZ</a:t>
              </a:r>
              <a:r>
                <a:rPr lang="es-ES" smtClean="0"/>
                <a:t> </a:t>
              </a:r>
              <a:endParaRPr lang="es-ES" dirty="0" smtClean="0"/>
            </a:p>
            <a:p>
              <a:r>
                <a:rPr lang="es-ES" dirty="0" smtClean="0"/>
                <a:t>RECTOR</a:t>
              </a:r>
              <a:endParaRPr lang="es-ES" dirty="0"/>
            </a:p>
          </p:txBody>
        </p:sp>
        <p:sp>
          <p:nvSpPr>
            <p:cNvPr id="5" name="4 Rectángulo"/>
            <p:cNvSpPr/>
            <p:nvPr/>
          </p:nvSpPr>
          <p:spPr>
            <a:xfrm>
              <a:off x="4143372" y="4786322"/>
              <a:ext cx="35719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b="1" dirty="0" smtClean="0"/>
                <a:t>ALVARO ZAPATA MONTOYA</a:t>
              </a:r>
              <a:br>
                <a:rPr lang="es-ES" b="1" dirty="0" smtClean="0"/>
              </a:br>
              <a:r>
                <a:rPr lang="es-ES" dirty="0" smtClean="0"/>
                <a:t>DIRECTOR CENTRO DE EGRESADOS</a:t>
              </a:r>
              <a:endParaRPr lang="es-ES" dirty="0"/>
            </a:p>
          </p:txBody>
        </p:sp>
      </p:grpSp>
      <p:sp>
        <p:nvSpPr>
          <p:cNvPr id="9" name="8 Rectángulo"/>
          <p:cNvSpPr/>
          <p:nvPr/>
        </p:nvSpPr>
        <p:spPr>
          <a:xfrm>
            <a:off x="223806" y="148216"/>
            <a:ext cx="74200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CENTRO DE EGRESADOS </a:t>
            </a:r>
            <a:endParaRPr lang="es-E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785786" y="4214818"/>
            <a:ext cx="7420028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4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DESEA UN FELIZ CUMPLEAÑOS</a:t>
            </a:r>
            <a:endParaRPr lang="es-ES" sz="40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0" y="1285860"/>
            <a:ext cx="9144000" cy="563231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S" sz="24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 medio del cúmulo de eventos que nos depara este mes de junio </a:t>
            </a:r>
            <a:r>
              <a:rPr lang="es-ES" sz="2400" b="1" i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  <a:r>
              <a:rPr lang="es-ES" sz="2400" b="1" i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2019, algunos </a:t>
            </a:r>
            <a:r>
              <a:rPr lang="es-ES" sz="24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los cuales concentran el interés nacional o regional, con celebraciones importantes  para festejar el DÍA DEL PADRE,  y el del Abogado</a:t>
            </a:r>
            <a:r>
              <a:rPr lang="es-ES" sz="24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el del medio </a:t>
            </a:r>
            <a:r>
              <a:rPr lang="es-ES" sz="24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ambiente, el del campesino</a:t>
            </a:r>
            <a:r>
              <a:rPr lang="es-ES" sz="24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un nuevo aniversario </a:t>
            </a:r>
            <a:r>
              <a:rPr lang="es-ES" sz="24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la fundación del Centro de </a:t>
            </a:r>
            <a:r>
              <a:rPr lang="es-E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Egresados, y  el  </a:t>
            </a:r>
            <a:r>
              <a:rPr lang="es-E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 </a:t>
            </a:r>
            <a:r>
              <a:rPr lang="es-E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nacimiento de un importante grupo de egresados UNAULISTAS, a quienes dirigimos nuestras FELICITACIONES, por este nuevo aniversario de su fructífera existencia.</a:t>
            </a:r>
          </a:p>
          <a:p>
            <a:pPr algn="just"/>
            <a:r>
              <a:rPr lang="es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ellos </a:t>
            </a:r>
            <a:r>
              <a:rPr lang="es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sus </a:t>
            </a:r>
            <a:r>
              <a:rPr lang="es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familias</a:t>
            </a:r>
            <a:r>
              <a:rPr lang="es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s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renovamos la </a:t>
            </a:r>
            <a:r>
              <a:rPr lang="es-ES" sz="24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4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permanente invitación a </a:t>
            </a:r>
            <a:r>
              <a:rPr lang="es-ES" sz="24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 ALMA MATER, para </a:t>
            </a:r>
            <a:r>
              <a:rPr lang="es-ES" sz="24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contribuyan al mejoramiento de las nuevas promociones, </a:t>
            </a:r>
            <a:r>
              <a:rPr lang="es-ES" sz="24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s-ES" sz="24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 suyo propio y al de sus allegados. </a:t>
            </a:r>
          </a:p>
          <a:p>
            <a:pPr algn="ctr"/>
            <a:endParaRPr lang="es-ES" sz="2400" b="1" i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ES" sz="24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José Rodrigo Flórez  Ruíz  	          Álvaro Zapata Montoya </a:t>
            </a:r>
          </a:p>
          <a:p>
            <a:r>
              <a:rPr lang="es-ES" sz="24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Rector                          	                      Director </a:t>
            </a:r>
          </a:p>
          <a:p>
            <a:pPr algn="ctr"/>
            <a:endParaRPr lang="es-ES" sz="2400" b="1" i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144</Words>
  <Application>Microsoft Office PowerPoint</Application>
  <PresentationFormat>Presentación en pantalla (4:3)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alvaro.zapata</cp:lastModifiedBy>
  <cp:revision>66</cp:revision>
  <cp:lastPrinted>2019-06-06T15:39:30Z</cp:lastPrinted>
  <dcterms:created xsi:type="dcterms:W3CDTF">2009-06-18T13:44:55Z</dcterms:created>
  <dcterms:modified xsi:type="dcterms:W3CDTF">2019-06-06T15:39:54Z</dcterms:modified>
</cp:coreProperties>
</file>