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11ECD-EEC3-48BA-A3C9-38B6E7EB9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DCAFFC-A8E5-4165-B1B1-5FA455027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B1C60-64EC-475A-8232-1FD1D59F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533727-2CD0-4B19-90D7-30EBD553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063660-1169-4625-A57E-D06ADDDF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21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40A31-05FD-49B3-8049-BB92F0BC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5A9205-F8A0-4302-B0C4-7E65DD28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1A7860-CFFB-42EC-935E-63ED1560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3BE2B-465A-4761-87A8-B5AA7C00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0E7D-A56B-409C-AD0A-A1E085DB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543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054E8A-B280-4FED-840A-FF0CC3980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9C70F3-6F06-410B-84E9-D28932005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AC904A-D22C-43EF-A648-DD9F10A6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96123D-62C3-4A73-A2E0-019976D3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48BE-6A16-4BBF-8C5E-A975E51C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757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7A915-880B-4D77-A3EC-EED90621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1B5A2-1C6C-4724-B942-97D127347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5EED5-AC95-4BE6-B17B-BE453289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8E5C19-E2AF-4FCD-8A98-F8E1DB24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295331-2ABF-4251-8815-40622BCD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924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2C164-0CF6-451D-BE85-C3AD1A24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2A55A0-529B-4C9B-9F20-5730AA326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7E4B7-C0B8-4D48-A1D7-94DB431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8BC0F9-1FF0-4551-89B9-CBEB542D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C2589C-1029-4124-B232-FE1FABEA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18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15554-DC68-4B06-A9F6-09504636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92BF13-9E0C-4676-9BDA-A42CEFC92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169C2A-FA7B-4CD7-8D49-78786EB0D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3C9786-017F-4EC2-BC40-3D294E65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00D6F6-DD17-496B-B46B-BA489296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C439EB-CC56-4F17-99B7-88FAAAC7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883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B20A6-C923-4A2A-88DC-84362183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E1AB1F-8B61-4506-B8AD-7E92877F7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E34666-8C3D-4036-9D7D-ECF733F7C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063AAE-3636-41A3-95FA-EF427E4B7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36A0A4-9450-4423-939F-B1BFA0286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E591E1-BE83-4419-BAC6-9468F780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A496E0-0024-47FE-81F6-12E631D0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EE58F3-980B-4EFB-A4D3-D22DF4C2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245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E2A1F-12BD-4091-9E34-6C783472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71398E-ED78-4A51-BE3A-4C1B275F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FCB723-6DA8-438F-9F80-E4FA929F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13915A-5DC9-4063-BBA8-76BC8EDC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515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0064C-8A3A-41A5-B7D7-7D005C33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9FA598-7694-46AB-87A4-2C08384A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C50DEF-BEAC-49AD-90BC-52A6BDED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573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55A15-F9A8-46A7-848F-D454E873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245D95-042C-4915-8A94-83F24B73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E87FD0-4AFC-44CC-94BF-785FEB107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1D083D-C8F2-47D7-9AC0-383170DD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43A20C-49C3-4584-9C7B-3901C760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E8A436-5F2C-41FF-B433-CFB34A4E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561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9357A-1AE5-45A2-8488-35A346C3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EC9713-A464-417A-9116-2C77C88CB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6A080-A901-4191-AFD2-386149338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5F668E-A322-4968-B38D-D5ABDD2D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6AD0BA-9069-41E1-980F-5C4F573F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7448F-7B20-468F-9643-CCE4F135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920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41574F-5CD4-4764-9B38-98D467FC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7CEAD1-903E-4E1F-98DD-DA15FE66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89A7D-54E8-4DA3-BFE9-F2A465E33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82C52-C932-4E41-9564-BF42206F630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60F5F4-03E5-4ABB-AAF5-456671F45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DADF1-9FFB-4009-B0CF-CF86A6139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34AE-7067-4A74-B82C-A914C935C4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6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app.lucidchart.com/es/users/registerLevel#/pricin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libreoffice.org/descubre/draw/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app.creately.com/diagram/01CTek7aHqf/edit" TargetMode="External"/><Relationship Id="rId4" Type="http://schemas.openxmlformats.org/officeDocument/2006/relationships/hyperlink" Target="https://www.youtube.com/watch?v=ERDoJ-hpTGc" TargetMode="Externa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etchup.com/es/plans-and-pricing/sketchup-free" TargetMode="External"/><Relationship Id="rId13" Type="http://schemas.openxmlformats.org/officeDocument/2006/relationships/hyperlink" Target="https://home.by.me/es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TQu5lIokP7w" TargetMode="External"/><Relationship Id="rId11" Type="http://schemas.openxmlformats.org/officeDocument/2006/relationships/hyperlink" Target="https://www.youtube.com/watch?v=9Nj2uDg3Yg0" TargetMode="External"/><Relationship Id="rId5" Type="http://schemas.openxmlformats.org/officeDocument/2006/relationships/hyperlink" Target="https://www.smartdraw.com/" TargetMode="External"/><Relationship Id="rId15" Type="http://schemas.openxmlformats.org/officeDocument/2006/relationships/image" Target="../media/image23.jpeg"/><Relationship Id="rId10" Type="http://schemas.openxmlformats.org/officeDocument/2006/relationships/hyperlink" Target="https://www.youtube.com/watch?v=IRxqQb3AXRc" TargetMode="External"/><Relationship Id="rId4" Type="http://schemas.openxmlformats.org/officeDocument/2006/relationships/hyperlink" Target="https://app.lucidchart.com/es/users/registerLevel#/pricing" TargetMode="External"/><Relationship Id="rId9" Type="http://schemas.openxmlformats.org/officeDocument/2006/relationships/hyperlink" Target="https://www.iscarnet.com/sketchup/descargar/" TargetMode="External"/><Relationship Id="rId14" Type="http://schemas.openxmlformats.org/officeDocument/2006/relationships/hyperlink" Target="https://www.youtube.com/watch?v=Ds8d5GkPfH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A6BC80-4CD1-4E9A-A13B-37F17B640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7" t="15970" r="13848" b="1234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1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C3457F4-F9AA-49F9-A405-F6A327466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1" t="12754" r="16261" b="5739"/>
          <a:stretch/>
        </p:blipFill>
        <p:spPr>
          <a:xfrm>
            <a:off x="-1" y="0"/>
            <a:ext cx="12192001" cy="6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06B5C5-3F1A-4DF1-A420-D3BA788E5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5" t="12406" r="16587" b="25565"/>
          <a:stretch/>
        </p:blipFill>
        <p:spPr>
          <a:xfrm>
            <a:off x="-1" y="0"/>
            <a:ext cx="12156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3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CC6A67-BE3E-422E-80FD-DDE0ED38C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1" t="10203" r="17174" b="6667"/>
          <a:stretch/>
        </p:blipFill>
        <p:spPr>
          <a:xfrm>
            <a:off x="0" y="-1"/>
            <a:ext cx="12192000" cy="68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0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3734CC-0706-45C4-91DE-A6A591B6F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2" t="27826" r="17239" b="32638"/>
          <a:stretch/>
        </p:blipFill>
        <p:spPr>
          <a:xfrm>
            <a:off x="51132" y="1272209"/>
            <a:ext cx="12140868" cy="40233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6A58C0-8344-483F-B851-FA9D68C70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02" t="39652" r="16298" b="43536"/>
          <a:stretch/>
        </p:blipFill>
        <p:spPr>
          <a:xfrm>
            <a:off x="0" y="5295570"/>
            <a:ext cx="12140868" cy="14391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3A2EDA-2716-4E03-B91B-416E79A98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02" t="39652" r="16298" b="43536"/>
          <a:stretch/>
        </p:blipFill>
        <p:spPr>
          <a:xfrm>
            <a:off x="0" y="0"/>
            <a:ext cx="12157544" cy="14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69E53B-A8E0-4FAA-925F-382A1673B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4" t="9623" r="15217" b="9565"/>
          <a:stretch/>
        </p:blipFill>
        <p:spPr>
          <a:xfrm>
            <a:off x="0" y="0"/>
            <a:ext cx="12192000" cy="6858000"/>
          </a:xfrm>
          <a:prstGeom prst="round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552689D-99D5-4E3C-AA24-D639D967D081}"/>
              </a:ext>
            </a:extLst>
          </p:cNvPr>
          <p:cNvSpPr/>
          <p:nvPr/>
        </p:nvSpPr>
        <p:spPr>
          <a:xfrm>
            <a:off x="4898002" y="1358394"/>
            <a:ext cx="6535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Aplicación:</a:t>
            </a:r>
            <a:endParaRPr lang="es-CO" sz="2000" b="1" dirty="0">
              <a:hlinkClick r:id=""/>
            </a:endParaRPr>
          </a:p>
          <a:p>
            <a:r>
              <a:rPr lang="es-CO" sz="2000" b="1" dirty="0">
                <a:hlinkClick r:id="rId3"/>
              </a:rPr>
              <a:t>https://app.lucidchart.com/es/users/registerLevel#/pricing</a:t>
            </a:r>
            <a:endParaRPr lang="es-CO" sz="2000" b="1" dirty="0"/>
          </a:p>
          <a:p>
            <a:r>
              <a:rPr lang="es-ES" sz="2000" b="1" dirty="0"/>
              <a:t>Tutorial:</a:t>
            </a:r>
          </a:p>
          <a:p>
            <a:r>
              <a:rPr lang="es-CO" sz="2000" b="1" dirty="0">
                <a:hlinkClick r:id="rId4"/>
              </a:rPr>
              <a:t>https://www.youtube.com/watch?v=ERDoJ-hpTGc</a:t>
            </a:r>
            <a:endParaRPr lang="es-CO" sz="2000" b="1" dirty="0"/>
          </a:p>
        </p:txBody>
      </p:sp>
      <p:pic>
        <p:nvPicPr>
          <p:cNvPr id="4" name="Picture 6" descr="easygenerator | 1.0 Aplicación de Mapas Conceptuales en LucidChart 1.0">
            <a:extLst>
              <a:ext uri="{FF2B5EF4-FFF2-40B4-BE49-F238E27FC236}">
                <a16:creationId xmlns:a16="http://schemas.microsoft.com/office/drawing/2014/main" id="{E171BF48-0919-451A-8F4F-3F105626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3" y="1678424"/>
            <a:ext cx="3890946" cy="6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729CD14-4E2E-42AC-9FA6-B07AE8D8FB83}"/>
              </a:ext>
            </a:extLst>
          </p:cNvPr>
          <p:cNvSpPr txBox="1"/>
          <p:nvPr/>
        </p:nvSpPr>
        <p:spPr>
          <a:xfrm>
            <a:off x="6186114" y="2796319"/>
            <a:ext cx="5503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Descarga:</a:t>
            </a:r>
          </a:p>
          <a:p>
            <a:r>
              <a:rPr lang="es-CO" sz="2000" b="1" dirty="0">
                <a:hlinkClick r:id="rId6"/>
              </a:rPr>
              <a:t>https://es.libreoffice.org/descubre/draw/</a:t>
            </a:r>
            <a:endParaRPr lang="es-ES" sz="2000" b="1" dirty="0"/>
          </a:p>
          <a:p>
            <a:endParaRPr lang="es-ES" sz="2000" b="1" dirty="0"/>
          </a:p>
          <a:p>
            <a:r>
              <a:rPr lang="es-ES" sz="2000" b="1" dirty="0">
                <a:latin typeface="Calibri (Cuerpo)"/>
              </a:rPr>
              <a:t>Tutorial (hay que copiar el enlace):</a:t>
            </a:r>
          </a:p>
          <a:p>
            <a:r>
              <a:rPr lang="es-CO" sz="2000" b="1" u="sng" dirty="0">
                <a:solidFill>
                  <a:srgbClr val="0070C0"/>
                </a:solidFill>
                <a:latin typeface="Calibri (Cuerpo)"/>
              </a:rPr>
              <a:t>https://www.youtube.com/watch?v=a_OUtXFC3YE&amp;list=PLULVVpt1gZKxNvU3_wsNLCzoWXRF9b13k</a:t>
            </a:r>
          </a:p>
        </p:txBody>
      </p:sp>
      <p:pic>
        <p:nvPicPr>
          <p:cNvPr id="1026" name="Picture 2" descr="LibreOffice 6.0 llega con nuevas características a Windows, Mac y Linux |  Tecnología - ComputerHoy.com">
            <a:extLst>
              <a:ext uri="{FF2B5EF4-FFF2-40B4-BE49-F238E27FC236}">
                <a16:creationId xmlns:a16="http://schemas.microsoft.com/office/drawing/2014/main" id="{6D9CC657-F3D5-49EE-986A-51F3939DF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31499" r="7469" b="29847"/>
          <a:stretch/>
        </p:blipFill>
        <p:spPr bwMode="auto">
          <a:xfrm>
            <a:off x="1764695" y="3259031"/>
            <a:ext cx="3856382" cy="10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44E24-FE57-489E-A96B-D50CC848DC06}"/>
              </a:ext>
            </a:extLst>
          </p:cNvPr>
          <p:cNvSpPr txBox="1"/>
          <p:nvPr/>
        </p:nvSpPr>
        <p:spPr>
          <a:xfrm>
            <a:off x="4405023" y="275097"/>
            <a:ext cx="3856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/>
              <a:t>PARA HACER</a:t>
            </a:r>
          </a:p>
          <a:p>
            <a:r>
              <a:rPr lang="es-MX" sz="3000" b="1" dirty="0"/>
              <a:t>DIAGRAMAS DE FLUJO</a:t>
            </a:r>
            <a:endParaRPr lang="es-CO" sz="3000" b="1" dirty="0"/>
          </a:p>
        </p:txBody>
      </p:sp>
      <p:pic>
        <p:nvPicPr>
          <p:cNvPr id="1028" name="Picture 4" descr="Diagrama De Flujo, Iconos De Equipo, Algoritmo imagen png - imagen  transparente descarga gratuita">
            <a:extLst>
              <a:ext uri="{FF2B5EF4-FFF2-40B4-BE49-F238E27FC236}">
                <a16:creationId xmlns:a16="http://schemas.microsoft.com/office/drawing/2014/main" id="{4BE43441-D018-4480-B6A8-942BB559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29" y="342731"/>
            <a:ext cx="934194" cy="8303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ess Resources | Creately">
            <a:extLst>
              <a:ext uri="{FF2B5EF4-FFF2-40B4-BE49-F238E27FC236}">
                <a16:creationId xmlns:a16="http://schemas.microsoft.com/office/drawing/2014/main" id="{D9360901-F9B9-4323-B7A8-C219C6D57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20808"/>
          <a:stretch/>
        </p:blipFill>
        <p:spPr bwMode="auto">
          <a:xfrm>
            <a:off x="622854" y="5179576"/>
            <a:ext cx="2847975" cy="9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1CB2ADA-3B86-428B-A644-32A160F13716}"/>
              </a:ext>
            </a:extLst>
          </p:cNvPr>
          <p:cNvSpPr txBox="1"/>
          <p:nvPr/>
        </p:nvSpPr>
        <p:spPr>
          <a:xfrm>
            <a:off x="3828288" y="5087340"/>
            <a:ext cx="6205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 (Cuerpo)"/>
              </a:rPr>
              <a:t>Descarga:</a:t>
            </a:r>
          </a:p>
          <a:p>
            <a:r>
              <a:rPr lang="es-ES" sz="2000" b="1" dirty="0">
                <a:latin typeface="Calibri (Cuerpo)"/>
                <a:hlinkClick r:id="rId10"/>
              </a:rPr>
              <a:t>https://app.creately.com/diagram/01CTek7aHqf/edit</a:t>
            </a:r>
            <a:endParaRPr lang="es-ES" sz="2000" b="1" dirty="0">
              <a:latin typeface="Calibri (Cuerpo)"/>
            </a:endParaRPr>
          </a:p>
          <a:p>
            <a:r>
              <a:rPr lang="es-ES" sz="2000" b="1" dirty="0">
                <a:latin typeface="Calibri (Cuerpo)"/>
              </a:rPr>
              <a:t>Tutorial:</a:t>
            </a:r>
          </a:p>
          <a:p>
            <a:r>
              <a:rPr lang="es-ES" sz="2000" b="1" dirty="0">
                <a:solidFill>
                  <a:srgbClr val="0070C0"/>
                </a:solidFill>
                <a:latin typeface="Calibri (Cuerpo)"/>
              </a:rPr>
              <a:t>https://www.youtube.com/watch?v=lFUfufCMLfM</a:t>
            </a:r>
          </a:p>
        </p:txBody>
      </p:sp>
    </p:spTree>
    <p:extLst>
      <p:ext uri="{BB962C8B-B14F-4D97-AF65-F5344CB8AC3E}">
        <p14:creationId xmlns:p14="http://schemas.microsoft.com/office/powerpoint/2010/main" val="288915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E0E143-521F-4B06-A71D-903CEE66A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4" t="9623" r="15217" b="9565"/>
          <a:stretch/>
        </p:blipFill>
        <p:spPr>
          <a:xfrm>
            <a:off x="0" y="-7951"/>
            <a:ext cx="12192000" cy="6858000"/>
          </a:xfrm>
          <a:prstGeom prst="round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BE2FB55-C070-4F2E-B249-4DCAE3AFCC81}"/>
              </a:ext>
            </a:extLst>
          </p:cNvPr>
          <p:cNvSpPr txBox="1"/>
          <p:nvPr/>
        </p:nvSpPr>
        <p:spPr>
          <a:xfrm>
            <a:off x="4786686" y="275097"/>
            <a:ext cx="3856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/>
              <a:t>PARA HACER</a:t>
            </a:r>
          </a:p>
          <a:p>
            <a:r>
              <a:rPr lang="es-MX" sz="3000" b="1" dirty="0"/>
              <a:t>PLANOS 2D Y 3D</a:t>
            </a:r>
            <a:endParaRPr lang="es-CO" sz="3000" b="1" dirty="0"/>
          </a:p>
        </p:txBody>
      </p:sp>
      <p:pic>
        <p:nvPicPr>
          <p:cNvPr id="4" name="Picture 6" descr="Smartdraw">
            <a:extLst>
              <a:ext uri="{FF2B5EF4-FFF2-40B4-BE49-F238E27FC236}">
                <a16:creationId xmlns:a16="http://schemas.microsoft.com/office/drawing/2014/main" id="{5E8FB0B9-102B-4B89-8629-03D6A51E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0" y="1344670"/>
            <a:ext cx="1866365" cy="18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9351351-8EFA-4B99-9A7A-995F9EEE0B7A}"/>
              </a:ext>
            </a:extLst>
          </p:cNvPr>
          <p:cNvSpPr/>
          <p:nvPr/>
        </p:nvSpPr>
        <p:spPr>
          <a:xfrm>
            <a:off x="3406036" y="1616132"/>
            <a:ext cx="5854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Aplicación:</a:t>
            </a:r>
            <a:endParaRPr lang="es-CO" sz="2000" b="1" dirty="0">
              <a:hlinkClick r:id="rId4"/>
            </a:endParaRPr>
          </a:p>
          <a:p>
            <a:r>
              <a:rPr lang="es-CO" sz="2000" b="1" dirty="0">
                <a:hlinkClick r:id="rId5"/>
              </a:rPr>
              <a:t>https://www.smartdraw.com/</a:t>
            </a:r>
            <a:endParaRPr lang="es-CO" sz="2000" b="1" dirty="0"/>
          </a:p>
          <a:p>
            <a:r>
              <a:rPr lang="es-ES" sz="2000" b="1" dirty="0"/>
              <a:t>Tutorial:</a:t>
            </a:r>
          </a:p>
          <a:p>
            <a:r>
              <a:rPr lang="es-CO" sz="2000" b="1" dirty="0">
                <a:hlinkClick r:id="rId6"/>
              </a:rPr>
              <a:t>https://www.youtube.com/watch?v=TQu5lIokP7w</a:t>
            </a:r>
            <a:endParaRPr lang="es-ES" sz="2000" b="1" dirty="0"/>
          </a:p>
        </p:txBody>
      </p:sp>
      <p:pic>
        <p:nvPicPr>
          <p:cNvPr id="6" name="Picture 2" descr="Inicio">
            <a:extLst>
              <a:ext uri="{FF2B5EF4-FFF2-40B4-BE49-F238E27FC236}">
                <a16:creationId xmlns:a16="http://schemas.microsoft.com/office/drawing/2014/main" id="{6D72A0D1-A817-4AAA-B6A9-7EA14BE2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00" y="3808028"/>
            <a:ext cx="2401294" cy="5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FC3AEF2-E622-4776-91E8-F7A8AEB23E17}"/>
              </a:ext>
            </a:extLst>
          </p:cNvPr>
          <p:cNvSpPr/>
          <p:nvPr/>
        </p:nvSpPr>
        <p:spPr>
          <a:xfrm>
            <a:off x="4495365" y="3130021"/>
            <a:ext cx="69960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Descargas:</a:t>
            </a:r>
            <a:endParaRPr lang="es-CO" sz="2000" b="1" dirty="0">
              <a:hlinkClick r:id="rId8"/>
            </a:endParaRPr>
          </a:p>
          <a:p>
            <a:r>
              <a:rPr lang="es-CO" sz="2000" b="1" dirty="0">
                <a:hlinkClick r:id="rId8"/>
              </a:rPr>
              <a:t>https://www.sketchup.com/es/plans-and-pricing/sketchup-free</a:t>
            </a:r>
            <a:endParaRPr lang="es-CO" sz="2000" b="1" dirty="0">
              <a:hlinkClick r:id="rId9"/>
            </a:endParaRPr>
          </a:p>
          <a:p>
            <a:r>
              <a:rPr lang="es-CO" sz="2000" b="1" dirty="0">
                <a:hlinkClick r:id="rId9"/>
              </a:rPr>
              <a:t>https://www.iscarnet.com/sketchup/descargar/</a:t>
            </a:r>
            <a:endParaRPr lang="es-ES" sz="2000" b="1" dirty="0"/>
          </a:p>
          <a:p>
            <a:r>
              <a:rPr lang="es-ES" sz="2000" b="1" dirty="0"/>
              <a:t>Tutoriales:</a:t>
            </a:r>
            <a:endParaRPr lang="es-CO" sz="2000" b="1" dirty="0"/>
          </a:p>
          <a:p>
            <a:r>
              <a:rPr lang="es-CO" sz="2000" b="1" dirty="0">
                <a:hlinkClick r:id="rId10"/>
              </a:rPr>
              <a:t>https://www.youtube.com/watch?v=IRxqQb3AXRc</a:t>
            </a:r>
            <a:endParaRPr lang="es-CO" sz="2000" b="1" dirty="0"/>
          </a:p>
          <a:p>
            <a:r>
              <a:rPr lang="es-CO" sz="2000" b="1" dirty="0">
                <a:hlinkClick r:id="rId11"/>
              </a:rPr>
              <a:t>https://www.youtube.com/watch?v=9Nj2uDg3Yg0</a:t>
            </a:r>
            <a:endParaRPr lang="es-CO" sz="2000" b="1" dirty="0"/>
          </a:p>
        </p:txBody>
      </p:sp>
      <p:pic>
        <p:nvPicPr>
          <p:cNvPr id="8" name="Picture 2" descr="Logopond - Logo, Brand &amp; Identity Inspiration (HomeByMe)">
            <a:extLst>
              <a:ext uri="{FF2B5EF4-FFF2-40B4-BE49-F238E27FC236}">
                <a16:creationId xmlns:a16="http://schemas.microsoft.com/office/drawing/2014/main" id="{B69FD0B6-6D25-49B9-A24A-1595AF8FD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2" b="36369"/>
          <a:stretch/>
        </p:blipFill>
        <p:spPr bwMode="auto">
          <a:xfrm>
            <a:off x="265986" y="5716110"/>
            <a:ext cx="2905006" cy="7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9F24574-C594-4128-B376-586D52D642A8}"/>
              </a:ext>
            </a:extLst>
          </p:cNvPr>
          <p:cNvSpPr/>
          <p:nvPr/>
        </p:nvSpPr>
        <p:spPr>
          <a:xfrm>
            <a:off x="3406036" y="5322196"/>
            <a:ext cx="56304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Calibri (Cuerpo)"/>
              </a:rPr>
              <a:t>Aplicación:</a:t>
            </a:r>
            <a:endParaRPr lang="es-CO" sz="2000" b="1" dirty="0">
              <a:latin typeface="Calibri (Cuerpo)"/>
              <a:hlinkClick r:id="rId8"/>
            </a:endParaRPr>
          </a:p>
          <a:p>
            <a:r>
              <a:rPr lang="es-CO" sz="2000" b="1" dirty="0">
                <a:solidFill>
                  <a:srgbClr val="A6A7DC"/>
                </a:solidFill>
                <a:latin typeface="Calibri (Cuerpo)"/>
                <a:hlinkClick r:id="rId13" tooltip="https://home.by.me/es/"/>
              </a:rPr>
              <a:t>https://home.by.me/es/</a:t>
            </a:r>
            <a:endParaRPr lang="es-ES" sz="2000" b="1" dirty="0">
              <a:latin typeface="Calibri (Cuerpo)"/>
            </a:endParaRPr>
          </a:p>
          <a:p>
            <a:r>
              <a:rPr lang="es-ES" sz="2000" b="1" dirty="0">
                <a:latin typeface="Calibri (Cuerpo)"/>
              </a:rPr>
              <a:t>Tutoriales:</a:t>
            </a:r>
            <a:endParaRPr lang="es-CO" sz="2000" b="1" dirty="0">
              <a:latin typeface="Calibri (Cuerpo)"/>
            </a:endParaRPr>
          </a:p>
          <a:p>
            <a:r>
              <a:rPr lang="es-CO" sz="2000" b="1" dirty="0">
                <a:latin typeface="Calibri (Cuerpo)"/>
                <a:hlinkClick r:id="rId14"/>
              </a:rPr>
              <a:t>https://www.youtube.com/watch?v=Ds8d5GkPfHk</a:t>
            </a:r>
            <a:endParaRPr lang="es-CO" sz="2000" b="1" dirty="0">
              <a:latin typeface="Calibri (Cuerpo)"/>
            </a:endParaRPr>
          </a:p>
        </p:txBody>
      </p:sp>
      <p:pic>
        <p:nvPicPr>
          <p:cNvPr id="3074" name="Picture 2" descr="Diseño De Logotipo 3D Cube Diseño Plano De Estilo Empresarial, Sitio Web O  Presentación Ilustraciones Vectoriales, Clip Art Vectorizado Libre De  Derechos. Image 74108303.">
            <a:extLst>
              <a:ext uri="{FF2B5EF4-FFF2-40B4-BE49-F238E27FC236}">
                <a16:creationId xmlns:a16="http://schemas.microsoft.com/office/drawing/2014/main" id="{5C2A2826-EDE4-4325-BE93-BDA124AA5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5" t="25721" r="26042" b="26871"/>
          <a:stretch/>
        </p:blipFill>
        <p:spPr bwMode="auto">
          <a:xfrm>
            <a:off x="3631096" y="344920"/>
            <a:ext cx="1113183" cy="8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8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3E4F43-F37B-4B60-A5C9-874B02B27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35" t="11246" r="13848" b="17566"/>
          <a:stretch/>
        </p:blipFill>
        <p:spPr>
          <a:xfrm>
            <a:off x="0" y="63610"/>
            <a:ext cx="12099167" cy="67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E18D67B-BD33-4C2A-A07A-218B9243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9" t="9623" r="16326" b="286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565034-9025-4036-89DA-8120E178D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9" t="17044" r="16261" b="84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1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6D0701-6BDA-4D35-AD0B-04C90FAA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1" t="15884" r="16457" b="18956"/>
          <a:stretch/>
        </p:blipFill>
        <p:spPr>
          <a:xfrm>
            <a:off x="0" y="-2"/>
            <a:ext cx="12216856" cy="67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2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9F531C-D346-4D28-8A60-943FFEDA4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2" t="12638" r="16587" b="23015"/>
          <a:stretch/>
        </p:blipFill>
        <p:spPr>
          <a:xfrm>
            <a:off x="0" y="79512"/>
            <a:ext cx="12232804" cy="67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A56C9EB-55BC-41E2-B217-8418E8962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9" t="8696" r="16783" b="10029"/>
          <a:stretch/>
        </p:blipFill>
        <p:spPr>
          <a:xfrm>
            <a:off x="-1" y="-1"/>
            <a:ext cx="12192001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7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837CC95-BCCF-485B-835E-4596FC98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2" t="9855" r="20434" b="123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F4E6C6-A483-43FE-B8A3-E3AC83ACD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9855" r="16782" b="1872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8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223</Words>
  <Application>Microsoft Office PowerPoint</Application>
  <PresentationFormat>Panorámica</PresentationFormat>
  <Paragraphs>31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(Cuerpo)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Iván Orestes Gómez Gómez</dc:creator>
  <cp:lastModifiedBy>Iván Orestes Gómez Gómez</cp:lastModifiedBy>
  <cp:revision>17</cp:revision>
  <dcterms:created xsi:type="dcterms:W3CDTF">2020-11-09T21:43:28Z</dcterms:created>
  <dcterms:modified xsi:type="dcterms:W3CDTF">2020-11-09T22:47:58Z</dcterms:modified>
</cp:coreProperties>
</file>