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348" r:id="rId5"/>
    <p:sldId id="467" r:id="rId6"/>
    <p:sldId id="468" r:id="rId7"/>
    <p:sldId id="469" r:id="rId8"/>
    <p:sldId id="470" r:id="rId9"/>
    <p:sldId id="471" r:id="rId10"/>
    <p:sldId id="472" r:id="rId11"/>
    <p:sldId id="473" r:id="rId12"/>
    <p:sldId id="493" r:id="rId13"/>
    <p:sldId id="494" r:id="rId14"/>
    <p:sldId id="474" r:id="rId15"/>
    <p:sldId id="482" r:id="rId16"/>
    <p:sldId id="483" r:id="rId17"/>
    <p:sldId id="475" r:id="rId18"/>
    <p:sldId id="260" r:id="rId19"/>
    <p:sldId id="259" r:id="rId20"/>
    <p:sldId id="449" r:id="rId21"/>
    <p:sldId id="491" r:id="rId22"/>
    <p:sldId id="492" r:id="rId23"/>
    <p:sldId id="448" r:id="rId24"/>
    <p:sldId id="450" r:id="rId25"/>
    <p:sldId id="451" r:id="rId26"/>
    <p:sldId id="452" r:id="rId27"/>
    <p:sldId id="453" r:id="rId28"/>
    <p:sldId id="454" r:id="rId29"/>
    <p:sldId id="455" r:id="rId30"/>
    <p:sldId id="456" r:id="rId31"/>
    <p:sldId id="457" r:id="rId32"/>
    <p:sldId id="458" r:id="rId33"/>
    <p:sldId id="459" r:id="rId34"/>
    <p:sldId id="460" r:id="rId35"/>
    <p:sldId id="461" r:id="rId36"/>
    <p:sldId id="462" r:id="rId37"/>
    <p:sldId id="463" r:id="rId38"/>
    <p:sldId id="464" r:id="rId39"/>
    <p:sldId id="465" r:id="rId40"/>
    <p:sldId id="466" r:id="rId41"/>
    <p:sldId id="484" r:id="rId42"/>
    <p:sldId id="489" r:id="rId43"/>
    <p:sldId id="490" r:id="rId44"/>
    <p:sldId id="495" r:id="rId45"/>
    <p:sldId id="476" r:id="rId46"/>
    <p:sldId id="477" r:id="rId47"/>
    <p:sldId id="478" r:id="rId48"/>
    <p:sldId id="480" r:id="rId49"/>
    <p:sldId id="262" r:id="rId50"/>
    <p:sldId id="347" r:id="rId51"/>
    <p:sldId id="485" r:id="rId52"/>
    <p:sldId id="486" r:id="rId53"/>
    <p:sldId id="487" r:id="rId54"/>
    <p:sldId id="488" r:id="rId55"/>
    <p:sldId id="403" r:id="rId56"/>
    <p:sldId id="405" r:id="rId57"/>
    <p:sldId id="406" r:id="rId58"/>
    <p:sldId id="407" r:id="rId59"/>
    <p:sldId id="408" r:id="rId60"/>
    <p:sldId id="418" r:id="rId61"/>
    <p:sldId id="419" r:id="rId62"/>
    <p:sldId id="420" r:id="rId63"/>
    <p:sldId id="421" r:id="rId64"/>
    <p:sldId id="422" r:id="rId65"/>
    <p:sldId id="423" r:id="rId66"/>
    <p:sldId id="424" r:id="rId67"/>
    <p:sldId id="425" r:id="rId68"/>
    <p:sldId id="426" r:id="rId69"/>
    <p:sldId id="427" r:id="rId70"/>
    <p:sldId id="428" r:id="rId71"/>
    <p:sldId id="429" r:id="rId72"/>
    <p:sldId id="430" r:id="rId73"/>
    <p:sldId id="431" r:id="rId74"/>
    <p:sldId id="432" r:id="rId75"/>
    <p:sldId id="433" r:id="rId76"/>
    <p:sldId id="434" r:id="rId77"/>
    <p:sldId id="435" r:id="rId78"/>
    <p:sldId id="436" r:id="rId79"/>
    <p:sldId id="437" r:id="rId80"/>
    <p:sldId id="440" r:id="rId81"/>
    <p:sldId id="438" r:id="rId82"/>
    <p:sldId id="439" r:id="rId83"/>
    <p:sldId id="441" r:id="rId84"/>
    <p:sldId id="442" r:id="rId85"/>
    <p:sldId id="443" r:id="rId86"/>
    <p:sldId id="444" r:id="rId87"/>
    <p:sldId id="445" r:id="rId88"/>
    <p:sldId id="446" r:id="rId89"/>
    <p:sldId id="447" r:id="rId90"/>
    <p:sldId id="409" r:id="rId91"/>
    <p:sldId id="410" r:id="rId92"/>
    <p:sldId id="411" r:id="rId93"/>
    <p:sldId id="412" r:id="rId94"/>
    <p:sldId id="413" r:id="rId95"/>
    <p:sldId id="414" r:id="rId96"/>
    <p:sldId id="415" r:id="rId97"/>
    <p:sldId id="416" r:id="rId98"/>
    <p:sldId id="479" r:id="rId99"/>
    <p:sldId id="481" r:id="rId100"/>
    <p:sldId id="417" r:id="rId101"/>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94673"/>
  </p:normalViewPr>
  <p:slideViewPr>
    <p:cSldViewPr snapToGrid="0">
      <p:cViewPr varScale="1">
        <p:scale>
          <a:sx n="85" d="100"/>
          <a:sy n="85" d="100"/>
        </p:scale>
        <p:origin x="82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1FAC1A-FE95-D88D-5271-C8BB0FD8E7EC}"/>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653215D3-1755-0837-C3B2-3A54618E64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42D4E659-DB90-20B1-D3CF-3832CF1950CC}"/>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5" name="Marcador de pie de página 4">
            <a:extLst>
              <a:ext uri="{FF2B5EF4-FFF2-40B4-BE49-F238E27FC236}">
                <a16:creationId xmlns:a16="http://schemas.microsoft.com/office/drawing/2014/main" id="{DEE44EA9-A9BE-A691-A40A-5DA40F23A78C}"/>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3DE03F4-16E5-15AC-D015-9B76DDD32440}"/>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3395944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21F6A8-107A-D7EF-7835-92F08E83589F}"/>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B874757-2DE8-63B0-7BF7-89066EDEA14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5AB9086-146E-B1BB-1216-F6BB48531A7C}"/>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5" name="Marcador de pie de página 4">
            <a:extLst>
              <a:ext uri="{FF2B5EF4-FFF2-40B4-BE49-F238E27FC236}">
                <a16:creationId xmlns:a16="http://schemas.microsoft.com/office/drawing/2014/main" id="{57B91586-A3F4-33E9-CD2C-7494A486353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64BE5DDF-AAAA-1F57-086B-0C5E906A7CF6}"/>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3205833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B85EB66-C49D-9343-3707-B7310E5D41B2}"/>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5346CC76-A4F8-EF2B-1D7F-267E7EEFCE1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E90CA82B-D151-3013-33F5-8E9CE764D059}"/>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5" name="Marcador de pie de página 4">
            <a:extLst>
              <a:ext uri="{FF2B5EF4-FFF2-40B4-BE49-F238E27FC236}">
                <a16:creationId xmlns:a16="http://schemas.microsoft.com/office/drawing/2014/main" id="{A3A2333D-1A68-A42D-FCF2-F0A6BD0AE656}"/>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1253FFBC-658C-5169-D7CD-4DA0464C9FAC}"/>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1737902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D26880-E956-A810-DAC9-828DAB29D1C5}"/>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B26BA061-C1F8-4EF6-B239-2572704BB4E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8E2C85C-38AF-A771-C9E7-382192F69C09}"/>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5" name="Marcador de pie de página 4">
            <a:extLst>
              <a:ext uri="{FF2B5EF4-FFF2-40B4-BE49-F238E27FC236}">
                <a16:creationId xmlns:a16="http://schemas.microsoft.com/office/drawing/2014/main" id="{B4783804-A8BD-186C-1A30-7958AE43D13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31125E9C-0A86-A8C5-5115-A70DED60BE1A}"/>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416102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23C67C-8F50-7AE2-7FDC-4D3C51E5F06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4BA9F0B4-F4E3-EF9C-D3C4-FB7ED107E9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1CDD9FB6-B100-B64C-224C-B18E8F91F075}"/>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5" name="Marcador de pie de página 4">
            <a:extLst>
              <a:ext uri="{FF2B5EF4-FFF2-40B4-BE49-F238E27FC236}">
                <a16:creationId xmlns:a16="http://schemas.microsoft.com/office/drawing/2014/main" id="{CE7A6DCB-691E-DA8F-6D0E-511A80E2D000}"/>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BE59E6C1-EC4D-C362-160D-EBA18F26A349}"/>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4159949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EAF88-D344-8ECB-DCC3-5944155FD611}"/>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628CEC2-0382-8F20-593F-C59D850A3E7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0A3CD8E0-A625-F628-2A28-4353FD1CEBE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7DF9DC73-7A42-6FE8-7D4D-577203C9274C}"/>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6" name="Marcador de pie de página 5">
            <a:extLst>
              <a:ext uri="{FF2B5EF4-FFF2-40B4-BE49-F238E27FC236}">
                <a16:creationId xmlns:a16="http://schemas.microsoft.com/office/drawing/2014/main" id="{478EF4DD-6FF1-3B14-A30E-BB83CB2BDA1B}"/>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192D2FB3-EF47-4CF0-8904-D58F3FFF9DB7}"/>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46747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5E138B-F176-1FCA-5413-3845C199C654}"/>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1799D18-179F-D461-523D-CB70BB3B7D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88B7C27-D59D-FC96-25F7-CB9792F23CA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3786C474-C503-CE5C-33F4-6A305FC7C4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270C0E-5375-1BD3-18B8-4E473631D92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1AFD2038-FDC5-D8F6-CACE-507D1B484597}"/>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8" name="Marcador de pie de página 7">
            <a:extLst>
              <a:ext uri="{FF2B5EF4-FFF2-40B4-BE49-F238E27FC236}">
                <a16:creationId xmlns:a16="http://schemas.microsoft.com/office/drawing/2014/main" id="{6F3B4232-AE26-53FD-13A1-ACE9F2917AD2}"/>
              </a:ext>
            </a:extLst>
          </p:cNvPr>
          <p:cNvSpPr>
            <a:spLocks noGrp="1"/>
          </p:cNvSpPr>
          <p:nvPr>
            <p:ph type="ftr" sz="quarter" idx="11"/>
          </p:nvPr>
        </p:nvSpPr>
        <p:spPr/>
        <p:txBody>
          <a:bodyPr/>
          <a:lstStyle/>
          <a:p>
            <a:endParaRPr lang="es-CO"/>
          </a:p>
        </p:txBody>
      </p:sp>
      <p:sp>
        <p:nvSpPr>
          <p:cNvPr id="9" name="Marcador de número de diapositiva 8">
            <a:extLst>
              <a:ext uri="{FF2B5EF4-FFF2-40B4-BE49-F238E27FC236}">
                <a16:creationId xmlns:a16="http://schemas.microsoft.com/office/drawing/2014/main" id="{DC6D3142-7C6F-5826-5CC7-99C02810A5AD}"/>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27157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A5A1A8-F1FE-E3BC-3FB1-3BA669CA1DC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243C7C5B-1AB0-726F-42BC-6DA49EEA4CB9}"/>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4" name="Marcador de pie de página 3">
            <a:extLst>
              <a:ext uri="{FF2B5EF4-FFF2-40B4-BE49-F238E27FC236}">
                <a16:creationId xmlns:a16="http://schemas.microsoft.com/office/drawing/2014/main" id="{EBD9CEEB-1CD3-868C-4E0F-7B4E73CF8440}"/>
              </a:ext>
            </a:extLst>
          </p:cNvPr>
          <p:cNvSpPr>
            <a:spLocks noGrp="1"/>
          </p:cNvSpPr>
          <p:nvPr>
            <p:ph type="ftr" sz="quarter" idx="11"/>
          </p:nvPr>
        </p:nvSpPr>
        <p:spPr/>
        <p:txBody>
          <a:bodyPr/>
          <a:lstStyle/>
          <a:p>
            <a:endParaRPr lang="es-CO"/>
          </a:p>
        </p:txBody>
      </p:sp>
      <p:sp>
        <p:nvSpPr>
          <p:cNvPr id="5" name="Marcador de número de diapositiva 4">
            <a:extLst>
              <a:ext uri="{FF2B5EF4-FFF2-40B4-BE49-F238E27FC236}">
                <a16:creationId xmlns:a16="http://schemas.microsoft.com/office/drawing/2014/main" id="{3F64C34B-99C9-CA1D-8964-0EF4E2DFA8B8}"/>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4201315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3DC12F-17A9-5C18-9A31-A88F806FF8AC}"/>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3" name="Marcador de pie de página 2">
            <a:extLst>
              <a:ext uri="{FF2B5EF4-FFF2-40B4-BE49-F238E27FC236}">
                <a16:creationId xmlns:a16="http://schemas.microsoft.com/office/drawing/2014/main" id="{A1320BD3-A225-5DFB-13FA-DC7DE6CCDB8C}"/>
              </a:ext>
            </a:extLst>
          </p:cNvPr>
          <p:cNvSpPr>
            <a:spLocks noGrp="1"/>
          </p:cNvSpPr>
          <p:nvPr>
            <p:ph type="ftr" sz="quarter" idx="11"/>
          </p:nvPr>
        </p:nvSpPr>
        <p:spPr/>
        <p:txBody>
          <a:bodyPr/>
          <a:lstStyle/>
          <a:p>
            <a:endParaRPr lang="es-CO"/>
          </a:p>
        </p:txBody>
      </p:sp>
      <p:sp>
        <p:nvSpPr>
          <p:cNvPr id="4" name="Marcador de número de diapositiva 3">
            <a:extLst>
              <a:ext uri="{FF2B5EF4-FFF2-40B4-BE49-F238E27FC236}">
                <a16:creationId xmlns:a16="http://schemas.microsoft.com/office/drawing/2014/main" id="{27DDA056-B92A-E344-0033-AA2F23C9D3AA}"/>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212088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6DAC9-2BD2-8986-6BEF-960D3B292D9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F776DC76-1557-4469-E6E7-12779BD722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47CCC093-E360-BAA8-D926-0D01AD1545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A5FF21E-FEE1-5813-9EEE-285F09570A9E}"/>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6" name="Marcador de pie de página 5">
            <a:extLst>
              <a:ext uri="{FF2B5EF4-FFF2-40B4-BE49-F238E27FC236}">
                <a16:creationId xmlns:a16="http://schemas.microsoft.com/office/drawing/2014/main" id="{9429FC85-EBC7-D129-5B12-9E3A765F32DF}"/>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AED35B3C-E080-816D-B2F4-E353968B75A8}"/>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2125427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C85551-6625-F437-2195-DBB6B0194B5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A5E46A5E-A3DF-646F-CBE1-74AD142CDF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6A0C89CF-81BD-4266-0C2E-22D8E7D47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4334E8E-DA69-88A9-9C82-8971F1A353EF}"/>
              </a:ext>
            </a:extLst>
          </p:cNvPr>
          <p:cNvSpPr>
            <a:spLocks noGrp="1"/>
          </p:cNvSpPr>
          <p:nvPr>
            <p:ph type="dt" sz="half" idx="10"/>
          </p:nvPr>
        </p:nvSpPr>
        <p:spPr/>
        <p:txBody>
          <a:bodyPr/>
          <a:lstStyle/>
          <a:p>
            <a:fld id="{BC3B2B72-E35C-274D-8A57-879782CEDD4F}" type="datetimeFigureOut">
              <a:rPr lang="es-CO" smtClean="0"/>
              <a:t>25/05/2023</a:t>
            </a:fld>
            <a:endParaRPr lang="es-CO"/>
          </a:p>
        </p:txBody>
      </p:sp>
      <p:sp>
        <p:nvSpPr>
          <p:cNvPr id="6" name="Marcador de pie de página 5">
            <a:extLst>
              <a:ext uri="{FF2B5EF4-FFF2-40B4-BE49-F238E27FC236}">
                <a16:creationId xmlns:a16="http://schemas.microsoft.com/office/drawing/2014/main" id="{22644D91-0496-3C2F-AF71-CB82C4FC978C}"/>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41B3598E-5982-D7A2-A905-3980C90F3D50}"/>
              </a:ext>
            </a:extLst>
          </p:cNvPr>
          <p:cNvSpPr>
            <a:spLocks noGrp="1"/>
          </p:cNvSpPr>
          <p:nvPr>
            <p:ph type="sldNum" sz="quarter" idx="12"/>
          </p:nvPr>
        </p:nvSpPr>
        <p:spPr/>
        <p:txBody>
          <a:bodyPr/>
          <a:lstStyle/>
          <a:p>
            <a:fld id="{66452978-C166-CD41-8751-12E3018ED12B}" type="slidenum">
              <a:rPr lang="es-CO" smtClean="0"/>
              <a:t>‹Nº›</a:t>
            </a:fld>
            <a:endParaRPr lang="es-CO"/>
          </a:p>
        </p:txBody>
      </p:sp>
    </p:spTree>
    <p:extLst>
      <p:ext uri="{BB962C8B-B14F-4D97-AF65-F5344CB8AC3E}">
        <p14:creationId xmlns:p14="http://schemas.microsoft.com/office/powerpoint/2010/main" val="1053110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B51B69B-4E0A-83DA-E071-AFFD54E444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E02B5DA8-C45E-2F8D-D36A-40D86283D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D86C5F7-ED06-CDAE-0A06-CA90A6957E6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B2B72-E35C-274D-8A57-879782CEDD4F}" type="datetimeFigureOut">
              <a:rPr lang="es-CO" smtClean="0"/>
              <a:t>25/05/2023</a:t>
            </a:fld>
            <a:endParaRPr lang="es-CO"/>
          </a:p>
        </p:txBody>
      </p:sp>
      <p:sp>
        <p:nvSpPr>
          <p:cNvPr id="5" name="Marcador de pie de página 4">
            <a:extLst>
              <a:ext uri="{FF2B5EF4-FFF2-40B4-BE49-F238E27FC236}">
                <a16:creationId xmlns:a16="http://schemas.microsoft.com/office/drawing/2014/main" id="{9634DC5E-5F69-006A-64A6-D8879591C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E0C2CB1E-E546-F661-96D3-652DD474B89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52978-C166-CD41-8751-12E3018ED12B}" type="slidenum">
              <a:rPr lang="es-CO" smtClean="0"/>
              <a:t>‹Nº›</a:t>
            </a:fld>
            <a:endParaRPr lang="es-CO"/>
          </a:p>
        </p:txBody>
      </p:sp>
    </p:spTree>
    <p:extLst>
      <p:ext uri="{BB962C8B-B14F-4D97-AF65-F5344CB8AC3E}">
        <p14:creationId xmlns:p14="http://schemas.microsoft.com/office/powerpoint/2010/main" val="4245177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mailto:monicar@chalela-lega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mailto:Ltamayo@bioexplora.com.co"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mailto:rrhhenconstruccion@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lnkd.in/esVFvVhr"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mailto:contabilidadvalterra@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hyperlink" Target="mailto:gesti&#243;nhumanacj@gmail.com" TargetMode="External"/><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hyperlink" Target="https://www.unodc.org/documents/colombia/2023/Mayo-5/Vacantes/TdrR_Profesional_en_Desarrollo_de_Base_de_Datos_SIMCI.pdf" TargetMode="External"/><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hyperlink" Target="mailto:unodc-colombia.talentohumano@un.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5614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 Sitio web&#10;&#10;Descripción generada automáticamente">
            <a:extLst>
              <a:ext uri="{FF2B5EF4-FFF2-40B4-BE49-F238E27FC236}">
                <a16:creationId xmlns:a16="http://schemas.microsoft.com/office/drawing/2014/main" id="{FC424650-7FAD-484C-6C5F-340357C70A87}"/>
              </a:ext>
            </a:extLst>
          </p:cNvPr>
          <p:cNvPicPr>
            <a:picLocks noChangeAspect="1"/>
          </p:cNvPicPr>
          <p:nvPr/>
        </p:nvPicPr>
        <p:blipFill>
          <a:blip r:embed="rId3"/>
          <a:stretch>
            <a:fillRect/>
          </a:stretch>
        </p:blipFill>
        <p:spPr>
          <a:xfrm>
            <a:off x="2858365" y="163286"/>
            <a:ext cx="5755331" cy="5747657"/>
          </a:xfrm>
          <a:prstGeom prst="rect">
            <a:avLst/>
          </a:prstGeom>
        </p:spPr>
      </p:pic>
    </p:spTree>
    <p:extLst>
      <p:ext uri="{BB962C8B-B14F-4D97-AF65-F5344CB8AC3E}">
        <p14:creationId xmlns:p14="http://schemas.microsoft.com/office/powerpoint/2010/main" val="144746651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8458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Sitio web&#10;&#10;Descripción generada automáticamente">
            <a:extLst>
              <a:ext uri="{FF2B5EF4-FFF2-40B4-BE49-F238E27FC236}">
                <a16:creationId xmlns:a16="http://schemas.microsoft.com/office/drawing/2014/main" id="{1F860868-62D3-1964-1258-C99F1427C022}"/>
              </a:ext>
            </a:extLst>
          </p:cNvPr>
          <p:cNvPicPr>
            <a:picLocks noChangeAspect="1"/>
          </p:cNvPicPr>
          <p:nvPr/>
        </p:nvPicPr>
        <p:blipFill>
          <a:blip r:embed="rId3"/>
          <a:stretch>
            <a:fillRect/>
          </a:stretch>
        </p:blipFill>
        <p:spPr>
          <a:xfrm>
            <a:off x="3027165" y="163285"/>
            <a:ext cx="5785289" cy="5823857"/>
          </a:xfrm>
          <a:prstGeom prst="rect">
            <a:avLst/>
          </a:prstGeom>
        </p:spPr>
      </p:pic>
    </p:spTree>
    <p:extLst>
      <p:ext uri="{BB962C8B-B14F-4D97-AF65-F5344CB8AC3E}">
        <p14:creationId xmlns:p14="http://schemas.microsoft.com/office/powerpoint/2010/main" val="100792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5076F79-75CC-49DF-8E45-8ADCC57E31B9}"/>
              </a:ext>
            </a:extLst>
          </p:cNvPr>
          <p:cNvPicPr>
            <a:picLocks noChangeAspect="1"/>
          </p:cNvPicPr>
          <p:nvPr/>
        </p:nvPicPr>
        <p:blipFill>
          <a:blip r:embed="rId3"/>
          <a:stretch>
            <a:fillRect/>
          </a:stretch>
        </p:blipFill>
        <p:spPr>
          <a:xfrm>
            <a:off x="1518355" y="-1"/>
            <a:ext cx="9817219" cy="6062133"/>
          </a:xfrm>
          <a:prstGeom prst="rect">
            <a:avLst/>
          </a:prstGeom>
        </p:spPr>
      </p:pic>
    </p:spTree>
    <p:extLst>
      <p:ext uri="{BB962C8B-B14F-4D97-AF65-F5344CB8AC3E}">
        <p14:creationId xmlns:p14="http://schemas.microsoft.com/office/powerpoint/2010/main" val="1833209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7A6694D-C8DC-4E7A-BF47-CD0EC2420775}"/>
              </a:ext>
            </a:extLst>
          </p:cNvPr>
          <p:cNvPicPr>
            <a:picLocks noChangeAspect="1"/>
          </p:cNvPicPr>
          <p:nvPr/>
        </p:nvPicPr>
        <p:blipFill>
          <a:blip r:embed="rId3"/>
          <a:stretch>
            <a:fillRect/>
          </a:stretch>
        </p:blipFill>
        <p:spPr>
          <a:xfrm>
            <a:off x="4171949" y="76200"/>
            <a:ext cx="4193117" cy="6705600"/>
          </a:xfrm>
          <a:prstGeom prst="rect">
            <a:avLst/>
          </a:prstGeom>
        </p:spPr>
      </p:pic>
    </p:spTree>
    <p:extLst>
      <p:ext uri="{BB962C8B-B14F-4D97-AF65-F5344CB8AC3E}">
        <p14:creationId xmlns:p14="http://schemas.microsoft.com/office/powerpoint/2010/main" val="22251663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10;&#10;Descripción generada automáticamente con confianza media">
            <a:extLst>
              <a:ext uri="{FF2B5EF4-FFF2-40B4-BE49-F238E27FC236}">
                <a16:creationId xmlns:a16="http://schemas.microsoft.com/office/drawing/2014/main" id="{DE3C21E5-1A14-3E2F-2467-F50294146A53}"/>
              </a:ext>
            </a:extLst>
          </p:cNvPr>
          <p:cNvPicPr>
            <a:picLocks noChangeAspect="1"/>
          </p:cNvPicPr>
          <p:nvPr/>
        </p:nvPicPr>
        <p:blipFill>
          <a:blip r:embed="rId3"/>
          <a:stretch>
            <a:fillRect/>
          </a:stretch>
        </p:blipFill>
        <p:spPr>
          <a:xfrm>
            <a:off x="4171950" y="76200"/>
            <a:ext cx="3848100" cy="6705600"/>
          </a:xfrm>
          <a:prstGeom prst="rect">
            <a:avLst/>
          </a:prstGeom>
        </p:spPr>
      </p:pic>
    </p:spTree>
    <p:extLst>
      <p:ext uri="{BB962C8B-B14F-4D97-AF65-F5344CB8AC3E}">
        <p14:creationId xmlns:p14="http://schemas.microsoft.com/office/powerpoint/2010/main" val="1895158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5C76F1D3-5B26-4AAE-A5F2-CD8D08AAC1CF}"/>
              </a:ext>
            </a:extLst>
          </p:cNvPr>
          <p:cNvPicPr>
            <a:picLocks noChangeAspect="1"/>
          </p:cNvPicPr>
          <p:nvPr/>
        </p:nvPicPr>
        <p:blipFill>
          <a:blip r:embed="rId3"/>
          <a:stretch>
            <a:fillRect/>
          </a:stretch>
        </p:blipFill>
        <p:spPr>
          <a:xfrm>
            <a:off x="3553178" y="0"/>
            <a:ext cx="5971822" cy="5971822"/>
          </a:xfrm>
          <a:prstGeom prst="rect">
            <a:avLst/>
          </a:prstGeom>
        </p:spPr>
      </p:pic>
    </p:spTree>
    <p:extLst>
      <p:ext uri="{BB962C8B-B14F-4D97-AF65-F5344CB8AC3E}">
        <p14:creationId xmlns:p14="http://schemas.microsoft.com/office/powerpoint/2010/main" val="3131682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899F5AC-36DA-4AD2-96B3-3F195F34D052}"/>
              </a:ext>
            </a:extLst>
          </p:cNvPr>
          <p:cNvPicPr>
            <a:picLocks noChangeAspect="1"/>
          </p:cNvPicPr>
          <p:nvPr/>
        </p:nvPicPr>
        <p:blipFill>
          <a:blip r:embed="rId3"/>
          <a:stretch>
            <a:fillRect/>
          </a:stretch>
        </p:blipFill>
        <p:spPr>
          <a:xfrm>
            <a:off x="3488266" y="0"/>
            <a:ext cx="6036733" cy="6036733"/>
          </a:xfrm>
          <a:prstGeom prst="rect">
            <a:avLst/>
          </a:prstGeom>
        </p:spPr>
      </p:pic>
    </p:spTree>
    <p:extLst>
      <p:ext uri="{BB962C8B-B14F-4D97-AF65-F5344CB8AC3E}">
        <p14:creationId xmlns:p14="http://schemas.microsoft.com/office/powerpoint/2010/main" val="1220706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B3B80ED-6D26-134D-C2E0-F1C3330B8F78}"/>
              </a:ext>
            </a:extLst>
          </p:cNvPr>
          <p:cNvSpPr txBox="1"/>
          <p:nvPr/>
        </p:nvSpPr>
        <p:spPr>
          <a:xfrm>
            <a:off x="2492828" y="1883229"/>
            <a:ext cx="7206343" cy="2308324"/>
          </a:xfrm>
          <a:prstGeom prst="rect">
            <a:avLst/>
          </a:prstGeom>
          <a:noFill/>
        </p:spPr>
        <p:txBody>
          <a:bodyPr wrap="square" rtlCol="0">
            <a:spAutoFit/>
          </a:bodyPr>
          <a:lstStyle/>
          <a:p>
            <a:r>
              <a:rPr lang="es-ES" dirty="0"/>
              <a:t>Hola a todos. Soy Mónica Romero</a:t>
            </a:r>
          </a:p>
          <a:p>
            <a:r>
              <a:rPr lang="es-ES" dirty="0"/>
              <a:t>Estoy buscando un perfil para director financiero &amp; </a:t>
            </a:r>
            <a:r>
              <a:rPr lang="es-ES" dirty="0" err="1"/>
              <a:t>Admin</a:t>
            </a:r>
            <a:r>
              <a:rPr lang="es-ES" dirty="0"/>
              <a:t>, más o menos 5-7 años de experiencia, alguien muy proactivo (obligatorio un buen nivel de ingles) Estoy trabajando el perfil y las condiciones, pero si conocen a alguien con ese perfil que esté buscando trabajo pueden decirle que me mande la CV a </a:t>
            </a:r>
            <a:r>
              <a:rPr lang="es-ES" dirty="0">
                <a:hlinkClick r:id="rId3"/>
              </a:rPr>
              <a:t>monicar@chalela-legal.com</a:t>
            </a:r>
            <a:r>
              <a:rPr lang="es-ES" dirty="0"/>
              <a:t> o que me contacte al 3202341905</a:t>
            </a:r>
          </a:p>
          <a:p>
            <a:r>
              <a:rPr lang="es-ES" dirty="0"/>
              <a:t>gracias</a:t>
            </a:r>
            <a:endParaRPr lang="es-CO" dirty="0"/>
          </a:p>
        </p:txBody>
      </p:sp>
    </p:spTree>
    <p:extLst>
      <p:ext uri="{BB962C8B-B14F-4D97-AF65-F5344CB8AC3E}">
        <p14:creationId xmlns:p14="http://schemas.microsoft.com/office/powerpoint/2010/main" val="38248138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01749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agrama&#10;&#10;Descripción generada automáticamente con confianza media">
            <a:extLst>
              <a:ext uri="{FF2B5EF4-FFF2-40B4-BE49-F238E27FC236}">
                <a16:creationId xmlns:a16="http://schemas.microsoft.com/office/drawing/2014/main" id="{C1A735CD-1716-9715-E635-5A1573E2E2E9}"/>
              </a:ext>
            </a:extLst>
          </p:cNvPr>
          <p:cNvPicPr>
            <a:picLocks noChangeAspect="1"/>
          </p:cNvPicPr>
          <p:nvPr/>
        </p:nvPicPr>
        <p:blipFill>
          <a:blip r:embed="rId3"/>
          <a:stretch>
            <a:fillRect/>
          </a:stretch>
        </p:blipFill>
        <p:spPr>
          <a:xfrm>
            <a:off x="4259954" y="0"/>
            <a:ext cx="4847749" cy="6858000"/>
          </a:xfrm>
          <a:prstGeom prst="rect">
            <a:avLst/>
          </a:prstGeom>
        </p:spPr>
      </p:pic>
    </p:spTree>
    <p:extLst>
      <p:ext uri="{BB962C8B-B14F-4D97-AF65-F5344CB8AC3E}">
        <p14:creationId xmlns:p14="http://schemas.microsoft.com/office/powerpoint/2010/main" val="42315906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4391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10;&#10;Descripción generada automáticamente con confianza baja">
            <a:extLst>
              <a:ext uri="{FF2B5EF4-FFF2-40B4-BE49-F238E27FC236}">
                <a16:creationId xmlns:a16="http://schemas.microsoft.com/office/drawing/2014/main" id="{8AC85DB3-87FA-B7AC-F4C7-C9369959D7C1}"/>
              </a:ext>
            </a:extLst>
          </p:cNvPr>
          <p:cNvPicPr>
            <a:picLocks noChangeAspect="1"/>
          </p:cNvPicPr>
          <p:nvPr/>
        </p:nvPicPr>
        <p:blipFill>
          <a:blip r:embed="rId3"/>
          <a:stretch>
            <a:fillRect/>
          </a:stretch>
        </p:blipFill>
        <p:spPr>
          <a:xfrm>
            <a:off x="3420835" y="131990"/>
            <a:ext cx="5886450" cy="5863634"/>
          </a:xfrm>
          <a:prstGeom prst="rect">
            <a:avLst/>
          </a:prstGeom>
        </p:spPr>
      </p:pic>
    </p:spTree>
    <p:extLst>
      <p:ext uri="{BB962C8B-B14F-4D97-AF65-F5344CB8AC3E}">
        <p14:creationId xmlns:p14="http://schemas.microsoft.com/office/powerpoint/2010/main" val="24466426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1640458-198D-46DE-B0D3-E65ED203802C}"/>
              </a:ext>
            </a:extLst>
          </p:cNvPr>
          <p:cNvPicPr>
            <a:picLocks noChangeAspect="1"/>
          </p:cNvPicPr>
          <p:nvPr/>
        </p:nvPicPr>
        <p:blipFill>
          <a:blip r:embed="rId3"/>
          <a:stretch>
            <a:fillRect/>
          </a:stretch>
        </p:blipFill>
        <p:spPr>
          <a:xfrm>
            <a:off x="4391378" y="19757"/>
            <a:ext cx="3860799" cy="6841064"/>
          </a:xfrm>
          <a:prstGeom prst="rect">
            <a:avLst/>
          </a:prstGeom>
        </p:spPr>
      </p:pic>
    </p:spTree>
    <p:extLst>
      <p:ext uri="{BB962C8B-B14F-4D97-AF65-F5344CB8AC3E}">
        <p14:creationId xmlns:p14="http://schemas.microsoft.com/office/powerpoint/2010/main" val="28555756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99C1805-FCF2-46FD-B29E-2F814D4FDC17}"/>
              </a:ext>
            </a:extLst>
          </p:cNvPr>
          <p:cNvPicPr>
            <a:picLocks noChangeAspect="1"/>
          </p:cNvPicPr>
          <p:nvPr/>
        </p:nvPicPr>
        <p:blipFill>
          <a:blip r:embed="rId3"/>
          <a:stretch>
            <a:fillRect/>
          </a:stretch>
        </p:blipFill>
        <p:spPr>
          <a:xfrm>
            <a:off x="4167187" y="0"/>
            <a:ext cx="3857625" cy="6858000"/>
          </a:xfrm>
          <a:prstGeom prst="rect">
            <a:avLst/>
          </a:prstGeom>
        </p:spPr>
      </p:pic>
    </p:spTree>
    <p:extLst>
      <p:ext uri="{BB962C8B-B14F-4D97-AF65-F5344CB8AC3E}">
        <p14:creationId xmlns:p14="http://schemas.microsoft.com/office/powerpoint/2010/main" val="2322443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 Aplicación&#10;&#10;Descripción generada automáticamente">
            <a:extLst>
              <a:ext uri="{FF2B5EF4-FFF2-40B4-BE49-F238E27FC236}">
                <a16:creationId xmlns:a16="http://schemas.microsoft.com/office/drawing/2014/main" id="{27EF42A6-95DF-C22B-03B0-0E4883059A18}"/>
              </a:ext>
            </a:extLst>
          </p:cNvPr>
          <p:cNvPicPr>
            <a:picLocks noChangeAspect="1"/>
          </p:cNvPicPr>
          <p:nvPr/>
        </p:nvPicPr>
        <p:blipFill>
          <a:blip r:embed="rId3"/>
          <a:stretch>
            <a:fillRect/>
          </a:stretch>
        </p:blipFill>
        <p:spPr>
          <a:xfrm>
            <a:off x="1692728" y="536122"/>
            <a:ext cx="8430470" cy="5276850"/>
          </a:xfrm>
          <a:prstGeom prst="rect">
            <a:avLst/>
          </a:prstGeom>
        </p:spPr>
      </p:pic>
    </p:spTree>
    <p:extLst>
      <p:ext uri="{BB962C8B-B14F-4D97-AF65-F5344CB8AC3E}">
        <p14:creationId xmlns:p14="http://schemas.microsoft.com/office/powerpoint/2010/main" val="36709409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D3A14763-42CF-8335-E163-CB1934BC12CD}"/>
              </a:ext>
            </a:extLst>
          </p:cNvPr>
          <p:cNvPicPr>
            <a:picLocks noChangeAspect="1"/>
          </p:cNvPicPr>
          <p:nvPr/>
        </p:nvPicPr>
        <p:blipFill>
          <a:blip r:embed="rId3"/>
          <a:stretch>
            <a:fillRect/>
          </a:stretch>
        </p:blipFill>
        <p:spPr>
          <a:xfrm>
            <a:off x="2982686" y="250372"/>
            <a:ext cx="5715000" cy="5715000"/>
          </a:xfrm>
          <a:prstGeom prst="rect">
            <a:avLst/>
          </a:prstGeom>
        </p:spPr>
      </p:pic>
    </p:spTree>
    <p:extLst>
      <p:ext uri="{BB962C8B-B14F-4D97-AF65-F5344CB8AC3E}">
        <p14:creationId xmlns:p14="http://schemas.microsoft.com/office/powerpoint/2010/main" val="34510326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magen que contiene Tabla&#10;&#10;Descripción generada automáticamente">
            <a:extLst>
              <a:ext uri="{FF2B5EF4-FFF2-40B4-BE49-F238E27FC236}">
                <a16:creationId xmlns:a16="http://schemas.microsoft.com/office/drawing/2014/main" id="{18ADE487-3DC8-8775-B555-3FC1A52D27E9}"/>
              </a:ext>
            </a:extLst>
          </p:cNvPr>
          <p:cNvPicPr>
            <a:picLocks noChangeAspect="1"/>
          </p:cNvPicPr>
          <p:nvPr/>
        </p:nvPicPr>
        <p:blipFill>
          <a:blip r:embed="rId3"/>
          <a:stretch>
            <a:fillRect/>
          </a:stretch>
        </p:blipFill>
        <p:spPr>
          <a:xfrm>
            <a:off x="3061785" y="326571"/>
            <a:ext cx="5670342" cy="5693229"/>
          </a:xfrm>
          <a:prstGeom prst="rect">
            <a:avLst/>
          </a:prstGeom>
        </p:spPr>
      </p:pic>
    </p:spTree>
    <p:extLst>
      <p:ext uri="{BB962C8B-B14F-4D97-AF65-F5344CB8AC3E}">
        <p14:creationId xmlns:p14="http://schemas.microsoft.com/office/powerpoint/2010/main" val="15740076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0BB544DA-DE57-CC30-34E5-D5B827D9A77E}"/>
              </a:ext>
            </a:extLst>
          </p:cNvPr>
          <p:cNvPicPr>
            <a:picLocks noChangeAspect="1"/>
          </p:cNvPicPr>
          <p:nvPr/>
        </p:nvPicPr>
        <p:blipFill>
          <a:blip r:embed="rId3"/>
          <a:stretch>
            <a:fillRect/>
          </a:stretch>
        </p:blipFill>
        <p:spPr>
          <a:xfrm>
            <a:off x="3227614" y="304800"/>
            <a:ext cx="5736771" cy="5736771"/>
          </a:xfrm>
          <a:prstGeom prst="rect">
            <a:avLst/>
          </a:prstGeom>
        </p:spPr>
      </p:pic>
    </p:spTree>
    <p:extLst>
      <p:ext uri="{BB962C8B-B14F-4D97-AF65-F5344CB8AC3E}">
        <p14:creationId xmlns:p14="http://schemas.microsoft.com/office/powerpoint/2010/main" val="736860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 Texto&#10;&#10;Descripción generada automáticamente">
            <a:extLst>
              <a:ext uri="{FF2B5EF4-FFF2-40B4-BE49-F238E27FC236}">
                <a16:creationId xmlns:a16="http://schemas.microsoft.com/office/drawing/2014/main" id="{DA227B21-5DA4-FB41-2602-D6293D72A5DE}"/>
              </a:ext>
            </a:extLst>
          </p:cNvPr>
          <p:cNvPicPr>
            <a:picLocks noChangeAspect="1"/>
          </p:cNvPicPr>
          <p:nvPr/>
        </p:nvPicPr>
        <p:blipFill>
          <a:blip r:embed="rId3"/>
          <a:stretch>
            <a:fillRect/>
          </a:stretch>
        </p:blipFill>
        <p:spPr>
          <a:xfrm>
            <a:off x="2686050" y="624568"/>
            <a:ext cx="6819900" cy="5238750"/>
          </a:xfrm>
          <a:prstGeom prst="rect">
            <a:avLst/>
          </a:prstGeom>
        </p:spPr>
      </p:pic>
    </p:spTree>
    <p:extLst>
      <p:ext uri="{BB962C8B-B14F-4D97-AF65-F5344CB8AC3E}">
        <p14:creationId xmlns:p14="http://schemas.microsoft.com/office/powerpoint/2010/main" val="40643929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 Pizarra&#10;&#10;Descripción generada automáticamente">
            <a:extLst>
              <a:ext uri="{FF2B5EF4-FFF2-40B4-BE49-F238E27FC236}">
                <a16:creationId xmlns:a16="http://schemas.microsoft.com/office/drawing/2014/main" id="{E9A806AA-DAE8-95A9-D511-CC6E3FEA9620}"/>
              </a:ext>
            </a:extLst>
          </p:cNvPr>
          <p:cNvPicPr>
            <a:picLocks noChangeAspect="1"/>
          </p:cNvPicPr>
          <p:nvPr/>
        </p:nvPicPr>
        <p:blipFill>
          <a:blip r:embed="rId3"/>
          <a:stretch>
            <a:fillRect/>
          </a:stretch>
        </p:blipFill>
        <p:spPr>
          <a:xfrm>
            <a:off x="2388666" y="163286"/>
            <a:ext cx="6432445" cy="5812971"/>
          </a:xfrm>
          <a:prstGeom prst="rect">
            <a:avLst/>
          </a:prstGeom>
        </p:spPr>
      </p:pic>
    </p:spTree>
    <p:extLst>
      <p:ext uri="{BB962C8B-B14F-4D97-AF65-F5344CB8AC3E}">
        <p14:creationId xmlns:p14="http://schemas.microsoft.com/office/powerpoint/2010/main" val="2463063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2B3FE87C-C158-0482-EE1D-9254E3BD838A}"/>
              </a:ext>
            </a:extLst>
          </p:cNvPr>
          <p:cNvPicPr>
            <a:picLocks noChangeAspect="1"/>
          </p:cNvPicPr>
          <p:nvPr/>
        </p:nvPicPr>
        <p:blipFill>
          <a:blip r:embed="rId3"/>
          <a:stretch>
            <a:fillRect/>
          </a:stretch>
        </p:blipFill>
        <p:spPr>
          <a:xfrm>
            <a:off x="3537550" y="489857"/>
            <a:ext cx="4958886" cy="5519057"/>
          </a:xfrm>
          <a:prstGeom prst="rect">
            <a:avLst/>
          </a:prstGeom>
        </p:spPr>
      </p:pic>
    </p:spTree>
    <p:extLst>
      <p:ext uri="{BB962C8B-B14F-4D97-AF65-F5344CB8AC3E}">
        <p14:creationId xmlns:p14="http://schemas.microsoft.com/office/powerpoint/2010/main" val="32640140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84803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a captura de pantalla de un celular de un mensaje con una foto de una mujer&#10;&#10;Descripción generada automáticamente con confianza media">
            <a:extLst>
              <a:ext uri="{FF2B5EF4-FFF2-40B4-BE49-F238E27FC236}">
                <a16:creationId xmlns:a16="http://schemas.microsoft.com/office/drawing/2014/main" id="{D787BE8B-D1A4-CB07-656A-9C23F666B8C6}"/>
              </a:ext>
            </a:extLst>
          </p:cNvPr>
          <p:cNvPicPr>
            <a:picLocks noChangeAspect="1"/>
          </p:cNvPicPr>
          <p:nvPr/>
        </p:nvPicPr>
        <p:blipFill>
          <a:blip r:embed="rId3"/>
          <a:stretch>
            <a:fillRect/>
          </a:stretch>
        </p:blipFill>
        <p:spPr>
          <a:xfrm>
            <a:off x="3004457" y="76200"/>
            <a:ext cx="5867400" cy="5867400"/>
          </a:xfrm>
          <a:prstGeom prst="rect">
            <a:avLst/>
          </a:prstGeom>
        </p:spPr>
      </p:pic>
    </p:spTree>
    <p:extLst>
      <p:ext uri="{BB962C8B-B14F-4D97-AF65-F5344CB8AC3E}">
        <p14:creationId xmlns:p14="http://schemas.microsoft.com/office/powerpoint/2010/main" val="1461135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Sitio web&#10;&#10;Descripción generada automáticamente">
            <a:extLst>
              <a:ext uri="{FF2B5EF4-FFF2-40B4-BE49-F238E27FC236}">
                <a16:creationId xmlns:a16="http://schemas.microsoft.com/office/drawing/2014/main" id="{95C4A45C-7B20-2AF4-69CF-F0ABF6A2AD03}"/>
              </a:ext>
            </a:extLst>
          </p:cNvPr>
          <p:cNvPicPr>
            <a:picLocks noChangeAspect="1"/>
          </p:cNvPicPr>
          <p:nvPr/>
        </p:nvPicPr>
        <p:blipFill>
          <a:blip r:embed="rId3"/>
          <a:stretch>
            <a:fillRect/>
          </a:stretch>
        </p:blipFill>
        <p:spPr>
          <a:xfrm>
            <a:off x="4175181" y="0"/>
            <a:ext cx="4864894" cy="6858000"/>
          </a:xfrm>
          <a:prstGeom prst="rect">
            <a:avLst/>
          </a:prstGeom>
        </p:spPr>
      </p:pic>
    </p:spTree>
    <p:extLst>
      <p:ext uri="{BB962C8B-B14F-4D97-AF65-F5344CB8AC3E}">
        <p14:creationId xmlns:p14="http://schemas.microsoft.com/office/powerpoint/2010/main" val="3508339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49C992C1-0B19-B72C-8ACD-BEF7C70DDAA8}"/>
              </a:ext>
            </a:extLst>
          </p:cNvPr>
          <p:cNvPicPr>
            <a:picLocks noChangeAspect="1"/>
          </p:cNvPicPr>
          <p:nvPr/>
        </p:nvPicPr>
        <p:blipFill>
          <a:blip r:embed="rId3"/>
          <a:stretch>
            <a:fillRect/>
          </a:stretch>
        </p:blipFill>
        <p:spPr>
          <a:xfrm>
            <a:off x="3491633" y="500743"/>
            <a:ext cx="5490690" cy="5486400"/>
          </a:xfrm>
          <a:prstGeom prst="rect">
            <a:avLst/>
          </a:prstGeom>
        </p:spPr>
      </p:pic>
    </p:spTree>
    <p:extLst>
      <p:ext uri="{BB962C8B-B14F-4D97-AF65-F5344CB8AC3E}">
        <p14:creationId xmlns:p14="http://schemas.microsoft.com/office/powerpoint/2010/main" val="208452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42C21601-2806-894F-F349-0EE1A19D11A7}"/>
              </a:ext>
            </a:extLst>
          </p:cNvPr>
          <p:cNvPicPr>
            <a:picLocks noChangeAspect="1"/>
          </p:cNvPicPr>
          <p:nvPr/>
        </p:nvPicPr>
        <p:blipFill>
          <a:blip r:embed="rId3"/>
          <a:stretch>
            <a:fillRect/>
          </a:stretch>
        </p:blipFill>
        <p:spPr>
          <a:xfrm>
            <a:off x="3136936" y="76200"/>
            <a:ext cx="5918128" cy="5921829"/>
          </a:xfrm>
          <a:prstGeom prst="rect">
            <a:avLst/>
          </a:prstGeom>
        </p:spPr>
      </p:pic>
    </p:spTree>
    <p:extLst>
      <p:ext uri="{BB962C8B-B14F-4D97-AF65-F5344CB8AC3E}">
        <p14:creationId xmlns:p14="http://schemas.microsoft.com/office/powerpoint/2010/main" val="633486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 Aplicación, Correo electrónico&#10;&#10;Descripción generada automáticamente">
            <a:extLst>
              <a:ext uri="{FF2B5EF4-FFF2-40B4-BE49-F238E27FC236}">
                <a16:creationId xmlns:a16="http://schemas.microsoft.com/office/drawing/2014/main" id="{C227A935-1EFE-B889-0391-4C983B2DBD99}"/>
              </a:ext>
            </a:extLst>
          </p:cNvPr>
          <p:cNvPicPr>
            <a:picLocks noChangeAspect="1"/>
          </p:cNvPicPr>
          <p:nvPr/>
        </p:nvPicPr>
        <p:blipFill>
          <a:blip r:embed="rId3"/>
          <a:stretch>
            <a:fillRect/>
          </a:stretch>
        </p:blipFill>
        <p:spPr>
          <a:xfrm>
            <a:off x="1759917" y="141515"/>
            <a:ext cx="7881733" cy="5769429"/>
          </a:xfrm>
          <a:prstGeom prst="rect">
            <a:avLst/>
          </a:prstGeom>
        </p:spPr>
      </p:pic>
    </p:spTree>
    <p:extLst>
      <p:ext uri="{BB962C8B-B14F-4D97-AF65-F5344CB8AC3E}">
        <p14:creationId xmlns:p14="http://schemas.microsoft.com/office/powerpoint/2010/main" val="6172219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4AAAC22F-0D03-5645-B524-3501023797A5}"/>
              </a:ext>
            </a:extLst>
          </p:cNvPr>
          <p:cNvPicPr>
            <a:picLocks noChangeAspect="1"/>
          </p:cNvPicPr>
          <p:nvPr/>
        </p:nvPicPr>
        <p:blipFill>
          <a:blip r:embed="rId3"/>
          <a:stretch>
            <a:fillRect/>
          </a:stretch>
        </p:blipFill>
        <p:spPr>
          <a:xfrm>
            <a:off x="2675232" y="587828"/>
            <a:ext cx="6261310" cy="5159829"/>
          </a:xfrm>
          <a:prstGeom prst="rect">
            <a:avLst/>
          </a:prstGeom>
        </p:spPr>
      </p:pic>
    </p:spTree>
    <p:extLst>
      <p:ext uri="{BB962C8B-B14F-4D97-AF65-F5344CB8AC3E}">
        <p14:creationId xmlns:p14="http://schemas.microsoft.com/office/powerpoint/2010/main" val="36160365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a captura de pantalla de un celular&#10;&#10;Descripción generada automáticamente con confianza media">
            <a:extLst>
              <a:ext uri="{FF2B5EF4-FFF2-40B4-BE49-F238E27FC236}">
                <a16:creationId xmlns:a16="http://schemas.microsoft.com/office/drawing/2014/main" id="{31D84A5C-905A-B718-AC7E-E32BED6BC395}"/>
              </a:ext>
            </a:extLst>
          </p:cNvPr>
          <p:cNvPicPr>
            <a:picLocks noChangeAspect="1"/>
          </p:cNvPicPr>
          <p:nvPr/>
        </p:nvPicPr>
        <p:blipFill>
          <a:blip r:embed="rId3"/>
          <a:stretch>
            <a:fillRect/>
          </a:stretch>
        </p:blipFill>
        <p:spPr>
          <a:xfrm>
            <a:off x="2886755" y="163285"/>
            <a:ext cx="5794224" cy="5834743"/>
          </a:xfrm>
          <a:prstGeom prst="rect">
            <a:avLst/>
          </a:prstGeom>
        </p:spPr>
      </p:pic>
    </p:spTree>
    <p:extLst>
      <p:ext uri="{BB962C8B-B14F-4D97-AF65-F5344CB8AC3E}">
        <p14:creationId xmlns:p14="http://schemas.microsoft.com/office/powerpoint/2010/main" val="219433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magen de la pantalla de un video juego&#10;&#10;Descripción generada automáticamente con confianza media">
            <a:extLst>
              <a:ext uri="{FF2B5EF4-FFF2-40B4-BE49-F238E27FC236}">
                <a16:creationId xmlns:a16="http://schemas.microsoft.com/office/drawing/2014/main" id="{BBCA3DEE-C30B-CF56-39C2-043E9FD32D0E}"/>
              </a:ext>
            </a:extLst>
          </p:cNvPr>
          <p:cNvPicPr>
            <a:picLocks noChangeAspect="1"/>
          </p:cNvPicPr>
          <p:nvPr/>
        </p:nvPicPr>
        <p:blipFill>
          <a:blip r:embed="rId3"/>
          <a:stretch>
            <a:fillRect/>
          </a:stretch>
        </p:blipFill>
        <p:spPr>
          <a:xfrm>
            <a:off x="4167187" y="0"/>
            <a:ext cx="3857625" cy="6858000"/>
          </a:xfrm>
          <a:prstGeom prst="rect">
            <a:avLst/>
          </a:prstGeom>
        </p:spPr>
      </p:pic>
    </p:spTree>
    <p:extLst>
      <p:ext uri="{BB962C8B-B14F-4D97-AF65-F5344CB8AC3E}">
        <p14:creationId xmlns:p14="http://schemas.microsoft.com/office/powerpoint/2010/main" val="2438017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 Texto&#10;&#10;Descripción generada automáticamente">
            <a:extLst>
              <a:ext uri="{FF2B5EF4-FFF2-40B4-BE49-F238E27FC236}">
                <a16:creationId xmlns:a16="http://schemas.microsoft.com/office/drawing/2014/main" id="{DD271B18-50F9-B930-3F32-57A2E08ADCB7}"/>
              </a:ext>
            </a:extLst>
          </p:cNvPr>
          <p:cNvPicPr>
            <a:picLocks noChangeAspect="1"/>
          </p:cNvPicPr>
          <p:nvPr/>
        </p:nvPicPr>
        <p:blipFill>
          <a:blip r:embed="rId3"/>
          <a:stretch>
            <a:fillRect/>
          </a:stretch>
        </p:blipFill>
        <p:spPr>
          <a:xfrm>
            <a:off x="4128406" y="385762"/>
            <a:ext cx="4797879" cy="6384274"/>
          </a:xfrm>
          <a:prstGeom prst="rect">
            <a:avLst/>
          </a:prstGeom>
        </p:spPr>
      </p:pic>
    </p:spTree>
    <p:extLst>
      <p:ext uri="{BB962C8B-B14F-4D97-AF65-F5344CB8AC3E}">
        <p14:creationId xmlns:p14="http://schemas.microsoft.com/office/powerpoint/2010/main" val="304760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218B81E6-05B7-7F86-E46B-CAB82B93C18D}"/>
              </a:ext>
            </a:extLst>
          </p:cNvPr>
          <p:cNvPicPr>
            <a:picLocks noChangeAspect="1"/>
          </p:cNvPicPr>
          <p:nvPr/>
        </p:nvPicPr>
        <p:blipFill>
          <a:blip r:embed="rId3"/>
          <a:stretch>
            <a:fillRect/>
          </a:stretch>
        </p:blipFill>
        <p:spPr>
          <a:xfrm>
            <a:off x="4193721" y="163805"/>
            <a:ext cx="4917621" cy="6530389"/>
          </a:xfrm>
          <a:prstGeom prst="rect">
            <a:avLst/>
          </a:prstGeom>
        </p:spPr>
      </p:pic>
    </p:spTree>
    <p:extLst>
      <p:ext uri="{BB962C8B-B14F-4D97-AF65-F5344CB8AC3E}">
        <p14:creationId xmlns:p14="http://schemas.microsoft.com/office/powerpoint/2010/main" val="32176307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Escala de tiempo&#10;&#10;Descripción generada automáticamente">
            <a:extLst>
              <a:ext uri="{FF2B5EF4-FFF2-40B4-BE49-F238E27FC236}">
                <a16:creationId xmlns:a16="http://schemas.microsoft.com/office/drawing/2014/main" id="{2C437E26-3D09-A900-24C5-837549D45969}"/>
              </a:ext>
            </a:extLst>
          </p:cNvPr>
          <p:cNvPicPr>
            <a:picLocks noChangeAspect="1"/>
          </p:cNvPicPr>
          <p:nvPr/>
        </p:nvPicPr>
        <p:blipFill>
          <a:blip r:embed="rId3"/>
          <a:stretch>
            <a:fillRect/>
          </a:stretch>
        </p:blipFill>
        <p:spPr>
          <a:xfrm>
            <a:off x="4205525" y="0"/>
            <a:ext cx="4847749" cy="6858000"/>
          </a:xfrm>
          <a:prstGeom prst="rect">
            <a:avLst/>
          </a:prstGeom>
        </p:spPr>
      </p:pic>
    </p:spTree>
    <p:extLst>
      <p:ext uri="{BB962C8B-B14F-4D97-AF65-F5344CB8AC3E}">
        <p14:creationId xmlns:p14="http://schemas.microsoft.com/office/powerpoint/2010/main" val="33580034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27AC617A-2369-1DCA-8DAF-848553942B12}"/>
              </a:ext>
            </a:extLst>
          </p:cNvPr>
          <p:cNvPicPr>
            <a:picLocks noChangeAspect="1"/>
          </p:cNvPicPr>
          <p:nvPr/>
        </p:nvPicPr>
        <p:blipFill>
          <a:blip r:embed="rId3"/>
          <a:stretch>
            <a:fillRect/>
          </a:stretch>
        </p:blipFill>
        <p:spPr>
          <a:xfrm>
            <a:off x="2612243" y="370115"/>
            <a:ext cx="6521591" cy="5551714"/>
          </a:xfrm>
          <a:prstGeom prst="rect">
            <a:avLst/>
          </a:prstGeom>
        </p:spPr>
      </p:pic>
    </p:spTree>
    <p:extLst>
      <p:ext uri="{BB962C8B-B14F-4D97-AF65-F5344CB8AC3E}">
        <p14:creationId xmlns:p14="http://schemas.microsoft.com/office/powerpoint/2010/main" val="29397713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D259F10-95BA-4710-999F-E69E4CC7FA6A}"/>
              </a:ext>
            </a:extLst>
          </p:cNvPr>
          <p:cNvPicPr>
            <a:picLocks noChangeAspect="1"/>
          </p:cNvPicPr>
          <p:nvPr/>
        </p:nvPicPr>
        <p:blipFill>
          <a:blip r:embed="rId3"/>
          <a:stretch>
            <a:fillRect/>
          </a:stretch>
        </p:blipFill>
        <p:spPr>
          <a:xfrm>
            <a:off x="1828800" y="0"/>
            <a:ext cx="8707604" cy="5952464"/>
          </a:xfrm>
          <a:prstGeom prst="rect">
            <a:avLst/>
          </a:prstGeom>
        </p:spPr>
      </p:pic>
    </p:spTree>
    <p:extLst>
      <p:ext uri="{BB962C8B-B14F-4D97-AF65-F5344CB8AC3E}">
        <p14:creationId xmlns:p14="http://schemas.microsoft.com/office/powerpoint/2010/main" val="83373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E35A237-E1D4-42A8-9BC6-0428D54FDC62}"/>
              </a:ext>
            </a:extLst>
          </p:cNvPr>
          <p:cNvPicPr>
            <a:picLocks noChangeAspect="1"/>
          </p:cNvPicPr>
          <p:nvPr/>
        </p:nvPicPr>
        <p:blipFill>
          <a:blip r:embed="rId3"/>
          <a:stretch>
            <a:fillRect/>
          </a:stretch>
        </p:blipFill>
        <p:spPr>
          <a:xfrm>
            <a:off x="3652357" y="0"/>
            <a:ext cx="5667339" cy="6028267"/>
          </a:xfrm>
          <a:prstGeom prst="rect">
            <a:avLst/>
          </a:prstGeom>
        </p:spPr>
      </p:pic>
    </p:spTree>
    <p:extLst>
      <p:ext uri="{BB962C8B-B14F-4D97-AF65-F5344CB8AC3E}">
        <p14:creationId xmlns:p14="http://schemas.microsoft.com/office/powerpoint/2010/main" val="2964451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D045A6E0-79FF-4293-952C-75D8BC0C6318}"/>
              </a:ext>
            </a:extLst>
          </p:cNvPr>
          <p:cNvPicPr>
            <a:picLocks noChangeAspect="1"/>
          </p:cNvPicPr>
          <p:nvPr/>
        </p:nvPicPr>
        <p:blipFill>
          <a:blip r:embed="rId3"/>
          <a:stretch>
            <a:fillRect/>
          </a:stretch>
        </p:blipFill>
        <p:spPr>
          <a:xfrm>
            <a:off x="3474775" y="0"/>
            <a:ext cx="6020146" cy="6073422"/>
          </a:xfrm>
          <a:prstGeom prst="rect">
            <a:avLst/>
          </a:prstGeom>
        </p:spPr>
      </p:pic>
    </p:spTree>
    <p:extLst>
      <p:ext uri="{BB962C8B-B14F-4D97-AF65-F5344CB8AC3E}">
        <p14:creationId xmlns:p14="http://schemas.microsoft.com/office/powerpoint/2010/main" val="16873504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4212E40B-C478-405F-910F-77E000BEE6F5}"/>
              </a:ext>
            </a:extLst>
          </p:cNvPr>
          <p:cNvPicPr>
            <a:picLocks noChangeAspect="1"/>
          </p:cNvPicPr>
          <p:nvPr/>
        </p:nvPicPr>
        <p:blipFill rotWithShape="1">
          <a:blip r:embed="rId3"/>
          <a:srcRect t="14486" r="1174" b="21152"/>
          <a:stretch/>
        </p:blipFill>
        <p:spPr>
          <a:xfrm>
            <a:off x="4060675" y="40438"/>
            <a:ext cx="4834969" cy="6817562"/>
          </a:xfrm>
          <a:prstGeom prst="rect">
            <a:avLst/>
          </a:prstGeom>
        </p:spPr>
      </p:pic>
    </p:spTree>
    <p:extLst>
      <p:ext uri="{BB962C8B-B14F-4D97-AF65-F5344CB8AC3E}">
        <p14:creationId xmlns:p14="http://schemas.microsoft.com/office/powerpoint/2010/main" val="49293470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99DAFA3-77F3-3700-1D2E-CED92915D41F}"/>
              </a:ext>
            </a:extLst>
          </p:cNvPr>
          <p:cNvSpPr txBox="1"/>
          <p:nvPr/>
        </p:nvSpPr>
        <p:spPr>
          <a:xfrm>
            <a:off x="2389414" y="1567543"/>
            <a:ext cx="7413172" cy="3139321"/>
          </a:xfrm>
          <a:prstGeom prst="rect">
            <a:avLst/>
          </a:prstGeom>
          <a:noFill/>
        </p:spPr>
        <p:txBody>
          <a:bodyPr wrap="square" rtlCol="0">
            <a:spAutoFit/>
          </a:bodyPr>
          <a:lstStyle/>
          <a:p>
            <a:r>
              <a:rPr lang="es-ES" dirty="0"/>
              <a:t>Se necesita  auxiliar administrativo con experiencia en cartera, facturación, liquidación de prestaciones sociales y servicio al cliente mínimo 2 años. También auxiliar contable deberá descargar factura de la Dian, causar factura y cuentas de cobro, tener la contabilidad al día, llevar diario los gastos de obra, realizar la nómina electrónica y afiliaciones al sistema de seguridad social. Capacidades: Comunicación </a:t>
            </a:r>
            <a:r>
              <a:rPr lang="es-ES" dirty="0" err="1"/>
              <a:t>acertiva</a:t>
            </a:r>
            <a:r>
              <a:rPr lang="es-ES" dirty="0"/>
              <a:t>, orientación al crecimiento, Excelente presentación personal, capacidad para trabajo en equipo y bajo presión. Salario: A convenir Horario: Lunes a viernes de 7:00 am a 5:00 pm, se laboran 2 sábados al mes de 7:00 am a 2:00 pm Nivel educativo: Técnico o tecnólogo Lugar a donde se desempeñarán las labores: Belén los Alpes Interesados enviar hoja de vida al 3128957126 </a:t>
            </a:r>
            <a:endParaRPr lang="es-CO" dirty="0"/>
          </a:p>
        </p:txBody>
      </p:sp>
    </p:spTree>
    <p:extLst>
      <p:ext uri="{BB962C8B-B14F-4D97-AF65-F5344CB8AC3E}">
        <p14:creationId xmlns:p14="http://schemas.microsoft.com/office/powerpoint/2010/main" val="28709825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99DAFA3-77F3-3700-1D2E-CED92915D41F}"/>
              </a:ext>
            </a:extLst>
          </p:cNvPr>
          <p:cNvSpPr txBox="1"/>
          <p:nvPr/>
        </p:nvSpPr>
        <p:spPr>
          <a:xfrm>
            <a:off x="2389414" y="1567543"/>
            <a:ext cx="7413172" cy="1754326"/>
          </a:xfrm>
          <a:prstGeom prst="rect">
            <a:avLst/>
          </a:prstGeom>
          <a:noFill/>
        </p:spPr>
        <p:txBody>
          <a:bodyPr wrap="square" rtlCol="0">
            <a:spAutoFit/>
          </a:bodyPr>
          <a:lstStyle/>
          <a:p>
            <a:r>
              <a:rPr lang="es-ES" dirty="0"/>
              <a:t>Se requiere Técnica@ SST, coordinador de alturas, curso de las 50 horas del SGSST, Experiencia mínimo de 6 meses en obras de construcción (inspecciones </a:t>
            </a:r>
            <a:r>
              <a:rPr lang="es-ES" dirty="0" err="1"/>
              <a:t>sst</a:t>
            </a:r>
            <a:r>
              <a:rPr lang="es-ES" dirty="0"/>
              <a:t>, ausentismo, ATS, informes, inventario y entrega de EPP, capacitaciones </a:t>
            </a:r>
            <a:r>
              <a:rPr lang="es-ES" dirty="0" err="1"/>
              <a:t>sst</a:t>
            </a:r>
            <a:r>
              <a:rPr lang="es-ES" dirty="0"/>
              <a:t>, visitas a proyectos, reporte de AT). Horario Lunes a Viernes 7-5. Salario 1´250.000 más auxilio de transporte. Interesados  enviar hoja de vida: </a:t>
            </a:r>
            <a:r>
              <a:rPr lang="es-ES" dirty="0">
                <a:hlinkClick r:id="rId3"/>
              </a:rPr>
              <a:t>Ltamayo@bioexplora.com.co</a:t>
            </a:r>
            <a:r>
              <a:rPr lang="es-ES" dirty="0"/>
              <a:t> </a:t>
            </a:r>
            <a:endParaRPr lang="es-CO" dirty="0"/>
          </a:p>
        </p:txBody>
      </p:sp>
    </p:spTree>
    <p:extLst>
      <p:ext uri="{BB962C8B-B14F-4D97-AF65-F5344CB8AC3E}">
        <p14:creationId xmlns:p14="http://schemas.microsoft.com/office/powerpoint/2010/main" val="317809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99DAFA3-77F3-3700-1D2E-CED92915D41F}"/>
              </a:ext>
            </a:extLst>
          </p:cNvPr>
          <p:cNvSpPr txBox="1"/>
          <p:nvPr/>
        </p:nvSpPr>
        <p:spPr>
          <a:xfrm>
            <a:off x="2389414" y="1567543"/>
            <a:ext cx="7413172" cy="1477328"/>
          </a:xfrm>
          <a:prstGeom prst="rect">
            <a:avLst/>
          </a:prstGeom>
          <a:noFill/>
        </p:spPr>
        <p:txBody>
          <a:bodyPr wrap="square" rtlCol="0">
            <a:spAutoFit/>
          </a:bodyPr>
          <a:lstStyle/>
          <a:p>
            <a:r>
              <a:rPr lang="es-ES" dirty="0"/>
              <a:t>Oferta para Medellín Requiero Auxiliar de bodega con experiencia en Siigo Pymes (Requisito obligatorio)Formación: Técnico en Logística Experiencia: Mínimo 1 año en manejo de inventarios en  Siigo Pymes (Requisito obligatorio)Salario: $1.700.000 Contrato: indefinido Enviar </a:t>
            </a:r>
            <a:r>
              <a:rPr lang="es-ES" dirty="0" err="1"/>
              <a:t>hv</a:t>
            </a:r>
            <a:r>
              <a:rPr lang="es-ES" dirty="0"/>
              <a:t> </a:t>
            </a:r>
            <a:r>
              <a:rPr lang="es-ES" dirty="0">
                <a:hlinkClick r:id="rId3"/>
              </a:rPr>
              <a:t>rrhhenconstruccion@gmail.com</a:t>
            </a:r>
            <a:r>
              <a:rPr lang="es-ES" dirty="0"/>
              <a:t> </a:t>
            </a:r>
            <a:endParaRPr lang="es-CO" dirty="0"/>
          </a:p>
        </p:txBody>
      </p:sp>
    </p:spTree>
    <p:extLst>
      <p:ext uri="{BB962C8B-B14F-4D97-AF65-F5344CB8AC3E}">
        <p14:creationId xmlns:p14="http://schemas.microsoft.com/office/powerpoint/2010/main" val="2938631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99DAFA3-77F3-3700-1D2E-CED92915D41F}"/>
              </a:ext>
            </a:extLst>
          </p:cNvPr>
          <p:cNvSpPr txBox="1"/>
          <p:nvPr/>
        </p:nvSpPr>
        <p:spPr>
          <a:xfrm>
            <a:off x="2389414" y="1567543"/>
            <a:ext cx="7413172" cy="1477328"/>
          </a:xfrm>
          <a:prstGeom prst="rect">
            <a:avLst/>
          </a:prstGeom>
          <a:noFill/>
        </p:spPr>
        <p:txBody>
          <a:bodyPr wrap="square" rtlCol="0">
            <a:spAutoFit/>
          </a:bodyPr>
          <a:lstStyle/>
          <a:p>
            <a:r>
              <a:rPr lang="es-ES" dirty="0"/>
              <a:t>#Oportunidadlaboral En </a:t>
            </a:r>
            <a:r>
              <a:rPr lang="es-ES" dirty="0" err="1"/>
              <a:t>Fogafín</a:t>
            </a:r>
            <a:r>
              <a:rPr lang="es-ES" dirty="0"/>
              <a:t> - Fondo de Garantías de Instituciones Financieras estamos buscando un(a) Especialista para el Departamento de Resolución y Liquidaciones. Encuentra las condiciones en https://lnkd.in/ebXP4dSs, diligencia el formulario </a:t>
            </a:r>
            <a:r>
              <a:rPr lang="es-ES" dirty="0">
                <a:hlinkClick r:id="rId3"/>
              </a:rPr>
              <a:t>https://lnkd.in/esVFvVhr</a:t>
            </a:r>
            <a:r>
              <a:rPr lang="es-ES" dirty="0"/>
              <a:t>  y envía tu #CV antes del 26 de mayo </a:t>
            </a:r>
            <a:endParaRPr lang="es-CO" dirty="0"/>
          </a:p>
        </p:txBody>
      </p:sp>
    </p:spTree>
    <p:extLst>
      <p:ext uri="{BB962C8B-B14F-4D97-AF65-F5344CB8AC3E}">
        <p14:creationId xmlns:p14="http://schemas.microsoft.com/office/powerpoint/2010/main" val="3621455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675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86D4C57B-9931-A809-6562-9E141ED26762}"/>
              </a:ext>
            </a:extLst>
          </p:cNvPr>
          <p:cNvPicPr>
            <a:picLocks noChangeAspect="1"/>
          </p:cNvPicPr>
          <p:nvPr/>
        </p:nvPicPr>
        <p:blipFill>
          <a:blip r:embed="rId3"/>
          <a:stretch>
            <a:fillRect/>
          </a:stretch>
        </p:blipFill>
        <p:spPr>
          <a:xfrm>
            <a:off x="4167187" y="0"/>
            <a:ext cx="3857625" cy="6858000"/>
          </a:xfrm>
          <a:prstGeom prst="rect">
            <a:avLst/>
          </a:prstGeom>
        </p:spPr>
      </p:pic>
    </p:spTree>
    <p:extLst>
      <p:ext uri="{BB962C8B-B14F-4D97-AF65-F5344CB8AC3E}">
        <p14:creationId xmlns:p14="http://schemas.microsoft.com/office/powerpoint/2010/main" val="38278251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Mapa&#10;&#10;Descripción generada automáticamente con confianza media">
            <a:extLst>
              <a:ext uri="{FF2B5EF4-FFF2-40B4-BE49-F238E27FC236}">
                <a16:creationId xmlns:a16="http://schemas.microsoft.com/office/drawing/2014/main" id="{26C28EBE-D890-C5AF-365D-8C8CE4BB504B}"/>
              </a:ext>
            </a:extLst>
          </p:cNvPr>
          <p:cNvPicPr>
            <a:picLocks noChangeAspect="1"/>
          </p:cNvPicPr>
          <p:nvPr/>
        </p:nvPicPr>
        <p:blipFill>
          <a:blip r:embed="rId3"/>
          <a:stretch>
            <a:fillRect/>
          </a:stretch>
        </p:blipFill>
        <p:spPr>
          <a:xfrm>
            <a:off x="2166257" y="1153885"/>
            <a:ext cx="7547429" cy="4245429"/>
          </a:xfrm>
          <a:prstGeom prst="rect">
            <a:avLst/>
          </a:prstGeom>
        </p:spPr>
      </p:pic>
    </p:spTree>
    <p:extLst>
      <p:ext uri="{BB962C8B-B14F-4D97-AF65-F5344CB8AC3E}">
        <p14:creationId xmlns:p14="http://schemas.microsoft.com/office/powerpoint/2010/main" val="652602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712AA3B-E09A-4F58-88F0-876EB7C6F6BF}"/>
              </a:ext>
            </a:extLst>
          </p:cNvPr>
          <p:cNvPicPr>
            <a:picLocks noChangeAspect="1"/>
          </p:cNvPicPr>
          <p:nvPr/>
        </p:nvPicPr>
        <p:blipFill>
          <a:blip r:embed="rId3"/>
          <a:stretch>
            <a:fillRect/>
          </a:stretch>
        </p:blipFill>
        <p:spPr>
          <a:xfrm>
            <a:off x="4095670" y="0"/>
            <a:ext cx="4813459" cy="6858000"/>
          </a:xfrm>
          <a:prstGeom prst="rect">
            <a:avLst/>
          </a:prstGeom>
        </p:spPr>
      </p:pic>
    </p:spTree>
    <p:extLst>
      <p:ext uri="{BB962C8B-B14F-4D97-AF65-F5344CB8AC3E}">
        <p14:creationId xmlns:p14="http://schemas.microsoft.com/office/powerpoint/2010/main" val="19381439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BF0C9414-D70F-4D23-ADA8-20BA74B35339}"/>
              </a:ext>
            </a:extLst>
          </p:cNvPr>
          <p:cNvPicPr>
            <a:picLocks noChangeAspect="1"/>
          </p:cNvPicPr>
          <p:nvPr/>
        </p:nvPicPr>
        <p:blipFill>
          <a:blip r:embed="rId3"/>
          <a:stretch>
            <a:fillRect/>
          </a:stretch>
        </p:blipFill>
        <p:spPr>
          <a:xfrm>
            <a:off x="3508021" y="0"/>
            <a:ext cx="5983111" cy="5983111"/>
          </a:xfrm>
          <a:prstGeom prst="rect">
            <a:avLst/>
          </a:prstGeom>
        </p:spPr>
      </p:pic>
    </p:spTree>
    <p:extLst>
      <p:ext uri="{BB962C8B-B14F-4D97-AF65-F5344CB8AC3E}">
        <p14:creationId xmlns:p14="http://schemas.microsoft.com/office/powerpoint/2010/main" val="37809113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56F2BF96-F0F5-47D8-A484-D4D8B3D88E85}"/>
              </a:ext>
            </a:extLst>
          </p:cNvPr>
          <p:cNvPicPr>
            <a:picLocks noChangeAspect="1"/>
          </p:cNvPicPr>
          <p:nvPr/>
        </p:nvPicPr>
        <p:blipFill>
          <a:blip r:embed="rId3"/>
          <a:stretch>
            <a:fillRect/>
          </a:stretch>
        </p:blipFill>
        <p:spPr>
          <a:xfrm>
            <a:off x="169333" y="0"/>
            <a:ext cx="5254607" cy="5995064"/>
          </a:xfrm>
          <a:prstGeom prst="rect">
            <a:avLst/>
          </a:prstGeom>
        </p:spPr>
      </p:pic>
      <p:pic>
        <p:nvPicPr>
          <p:cNvPr id="5" name="Imagen 4">
            <a:extLst>
              <a:ext uri="{FF2B5EF4-FFF2-40B4-BE49-F238E27FC236}">
                <a16:creationId xmlns:a16="http://schemas.microsoft.com/office/drawing/2014/main" id="{9041A433-454D-4949-9605-CEDB0A42E808}"/>
              </a:ext>
            </a:extLst>
          </p:cNvPr>
          <p:cNvPicPr>
            <a:picLocks noChangeAspect="1"/>
          </p:cNvPicPr>
          <p:nvPr/>
        </p:nvPicPr>
        <p:blipFill>
          <a:blip r:embed="rId4"/>
          <a:stretch>
            <a:fillRect/>
          </a:stretch>
        </p:blipFill>
        <p:spPr>
          <a:xfrm>
            <a:off x="6027603" y="0"/>
            <a:ext cx="5995064" cy="5995064"/>
          </a:xfrm>
          <a:prstGeom prst="rect">
            <a:avLst/>
          </a:prstGeom>
        </p:spPr>
      </p:pic>
    </p:spTree>
    <p:extLst>
      <p:ext uri="{BB962C8B-B14F-4D97-AF65-F5344CB8AC3E}">
        <p14:creationId xmlns:p14="http://schemas.microsoft.com/office/powerpoint/2010/main" val="2511382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099E4613-D78D-4AE0-920F-3BE1339017FE}"/>
              </a:ext>
            </a:extLst>
          </p:cNvPr>
          <p:cNvPicPr>
            <a:picLocks noChangeAspect="1"/>
          </p:cNvPicPr>
          <p:nvPr/>
        </p:nvPicPr>
        <p:blipFill>
          <a:blip r:embed="rId3"/>
          <a:stretch>
            <a:fillRect/>
          </a:stretch>
        </p:blipFill>
        <p:spPr>
          <a:xfrm>
            <a:off x="3522132" y="0"/>
            <a:ext cx="6002867" cy="6002867"/>
          </a:xfrm>
          <a:prstGeom prst="rect">
            <a:avLst/>
          </a:prstGeom>
        </p:spPr>
      </p:pic>
    </p:spTree>
    <p:extLst>
      <p:ext uri="{BB962C8B-B14F-4D97-AF65-F5344CB8AC3E}">
        <p14:creationId xmlns:p14="http://schemas.microsoft.com/office/powerpoint/2010/main" val="24381516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Texto&#10;&#10;Descripción generada automáticamente">
            <a:extLst>
              <a:ext uri="{FF2B5EF4-FFF2-40B4-BE49-F238E27FC236}">
                <a16:creationId xmlns:a16="http://schemas.microsoft.com/office/drawing/2014/main" id="{84E002D7-CC85-4E42-6741-FFB3307EBEB6}"/>
              </a:ext>
            </a:extLst>
          </p:cNvPr>
          <p:cNvPicPr>
            <a:picLocks noChangeAspect="1"/>
          </p:cNvPicPr>
          <p:nvPr/>
        </p:nvPicPr>
        <p:blipFill>
          <a:blip r:embed="rId3"/>
          <a:stretch>
            <a:fillRect/>
          </a:stretch>
        </p:blipFill>
        <p:spPr>
          <a:xfrm>
            <a:off x="2939143" y="87086"/>
            <a:ext cx="5845629" cy="5845629"/>
          </a:xfrm>
          <a:prstGeom prst="rect">
            <a:avLst/>
          </a:prstGeom>
        </p:spPr>
      </p:pic>
    </p:spTree>
    <p:extLst>
      <p:ext uri="{BB962C8B-B14F-4D97-AF65-F5344CB8AC3E}">
        <p14:creationId xmlns:p14="http://schemas.microsoft.com/office/powerpoint/2010/main" val="189528519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 Texto&#10;&#10;Descripción generada automáticamente">
            <a:extLst>
              <a:ext uri="{FF2B5EF4-FFF2-40B4-BE49-F238E27FC236}">
                <a16:creationId xmlns:a16="http://schemas.microsoft.com/office/drawing/2014/main" id="{A1E2C2CD-791E-5A75-D0D6-9405731ABCAA}"/>
              </a:ext>
            </a:extLst>
          </p:cNvPr>
          <p:cNvPicPr>
            <a:picLocks noChangeAspect="1"/>
          </p:cNvPicPr>
          <p:nvPr/>
        </p:nvPicPr>
        <p:blipFill>
          <a:blip r:embed="rId3"/>
          <a:stretch>
            <a:fillRect/>
          </a:stretch>
        </p:blipFill>
        <p:spPr>
          <a:xfrm>
            <a:off x="2862943" y="87086"/>
            <a:ext cx="5878286" cy="5878286"/>
          </a:xfrm>
          <a:prstGeom prst="rect">
            <a:avLst/>
          </a:prstGeom>
        </p:spPr>
      </p:pic>
    </p:spTree>
    <p:extLst>
      <p:ext uri="{BB962C8B-B14F-4D97-AF65-F5344CB8AC3E}">
        <p14:creationId xmlns:p14="http://schemas.microsoft.com/office/powerpoint/2010/main" val="39197802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 Texto&#10;&#10;Descripción generada automáticamente">
            <a:extLst>
              <a:ext uri="{FF2B5EF4-FFF2-40B4-BE49-F238E27FC236}">
                <a16:creationId xmlns:a16="http://schemas.microsoft.com/office/drawing/2014/main" id="{A01BBBE4-E9C6-6CE3-CF83-2C6421D7BA95}"/>
              </a:ext>
            </a:extLst>
          </p:cNvPr>
          <p:cNvPicPr>
            <a:picLocks noChangeAspect="1"/>
          </p:cNvPicPr>
          <p:nvPr/>
        </p:nvPicPr>
        <p:blipFill>
          <a:blip r:embed="rId3"/>
          <a:stretch>
            <a:fillRect/>
          </a:stretch>
        </p:blipFill>
        <p:spPr>
          <a:xfrm>
            <a:off x="4194639" y="10886"/>
            <a:ext cx="4847749" cy="6858000"/>
          </a:xfrm>
          <a:prstGeom prst="rect">
            <a:avLst/>
          </a:prstGeom>
        </p:spPr>
      </p:pic>
    </p:spTree>
    <p:extLst>
      <p:ext uri="{BB962C8B-B14F-4D97-AF65-F5344CB8AC3E}">
        <p14:creationId xmlns:p14="http://schemas.microsoft.com/office/powerpoint/2010/main" val="38946460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agrama, Texto&#10;&#10;Descripción generada automáticamente con confianza media">
            <a:extLst>
              <a:ext uri="{FF2B5EF4-FFF2-40B4-BE49-F238E27FC236}">
                <a16:creationId xmlns:a16="http://schemas.microsoft.com/office/drawing/2014/main" id="{A6CFE345-E01F-B49F-A74D-209DBB3348B1}"/>
              </a:ext>
            </a:extLst>
          </p:cNvPr>
          <p:cNvPicPr>
            <a:picLocks noChangeAspect="1"/>
          </p:cNvPicPr>
          <p:nvPr/>
        </p:nvPicPr>
        <p:blipFill>
          <a:blip r:embed="rId3"/>
          <a:stretch>
            <a:fillRect/>
          </a:stretch>
        </p:blipFill>
        <p:spPr>
          <a:xfrm>
            <a:off x="4129325" y="0"/>
            <a:ext cx="4847749" cy="6858000"/>
          </a:xfrm>
          <a:prstGeom prst="rect">
            <a:avLst/>
          </a:prstGeom>
        </p:spPr>
      </p:pic>
    </p:spTree>
    <p:extLst>
      <p:ext uri="{BB962C8B-B14F-4D97-AF65-F5344CB8AC3E}">
        <p14:creationId xmlns:p14="http://schemas.microsoft.com/office/powerpoint/2010/main" val="8988492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AAC728E7-1738-A156-02D0-3696CE2D4F4B}"/>
              </a:ext>
            </a:extLst>
          </p:cNvPr>
          <p:cNvPicPr>
            <a:picLocks noChangeAspect="1"/>
          </p:cNvPicPr>
          <p:nvPr/>
        </p:nvPicPr>
        <p:blipFill>
          <a:blip r:embed="rId3"/>
          <a:stretch>
            <a:fillRect/>
          </a:stretch>
        </p:blipFill>
        <p:spPr>
          <a:xfrm>
            <a:off x="3216728" y="228600"/>
            <a:ext cx="5758543" cy="5758543"/>
          </a:xfrm>
          <a:prstGeom prst="rect">
            <a:avLst/>
          </a:prstGeom>
        </p:spPr>
      </p:pic>
    </p:spTree>
    <p:extLst>
      <p:ext uri="{BB962C8B-B14F-4D97-AF65-F5344CB8AC3E}">
        <p14:creationId xmlns:p14="http://schemas.microsoft.com/office/powerpoint/2010/main" val="10145153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Aplicación, Teams&#10;&#10;Descripción generada automáticamente">
            <a:extLst>
              <a:ext uri="{FF2B5EF4-FFF2-40B4-BE49-F238E27FC236}">
                <a16:creationId xmlns:a16="http://schemas.microsoft.com/office/drawing/2014/main" id="{A45AC5C5-6A2A-3ECF-E0A4-4CE117B74494}"/>
              </a:ext>
            </a:extLst>
          </p:cNvPr>
          <p:cNvPicPr>
            <a:picLocks noChangeAspect="1"/>
          </p:cNvPicPr>
          <p:nvPr/>
        </p:nvPicPr>
        <p:blipFill>
          <a:blip r:embed="rId3"/>
          <a:stretch>
            <a:fillRect/>
          </a:stretch>
        </p:blipFill>
        <p:spPr>
          <a:xfrm>
            <a:off x="2052637" y="1047750"/>
            <a:ext cx="8086725" cy="4762500"/>
          </a:xfrm>
          <a:prstGeom prst="rect">
            <a:avLst/>
          </a:prstGeom>
        </p:spPr>
      </p:pic>
    </p:spTree>
    <p:extLst>
      <p:ext uri="{BB962C8B-B14F-4D97-AF65-F5344CB8AC3E}">
        <p14:creationId xmlns:p14="http://schemas.microsoft.com/office/powerpoint/2010/main" val="18353878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6D699F3F-A241-B9AE-E2B5-56919802F0E8}"/>
              </a:ext>
            </a:extLst>
          </p:cNvPr>
          <p:cNvPicPr>
            <a:picLocks noChangeAspect="1"/>
          </p:cNvPicPr>
          <p:nvPr/>
        </p:nvPicPr>
        <p:blipFill>
          <a:blip r:embed="rId3"/>
          <a:stretch>
            <a:fillRect/>
          </a:stretch>
        </p:blipFill>
        <p:spPr>
          <a:xfrm>
            <a:off x="4279514" y="0"/>
            <a:ext cx="4569143" cy="6858000"/>
          </a:xfrm>
          <a:prstGeom prst="rect">
            <a:avLst/>
          </a:prstGeom>
        </p:spPr>
      </p:pic>
    </p:spTree>
    <p:extLst>
      <p:ext uri="{BB962C8B-B14F-4D97-AF65-F5344CB8AC3E}">
        <p14:creationId xmlns:p14="http://schemas.microsoft.com/office/powerpoint/2010/main" val="2995355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63AD9438-8C21-D1F8-29CD-4F41F5FD5ADC}"/>
              </a:ext>
            </a:extLst>
          </p:cNvPr>
          <p:cNvPicPr>
            <a:picLocks noChangeAspect="1"/>
          </p:cNvPicPr>
          <p:nvPr/>
        </p:nvPicPr>
        <p:blipFill>
          <a:blip r:embed="rId3"/>
          <a:stretch>
            <a:fillRect/>
          </a:stretch>
        </p:blipFill>
        <p:spPr>
          <a:xfrm>
            <a:off x="4225085" y="0"/>
            <a:ext cx="4569143" cy="6858000"/>
          </a:xfrm>
          <a:prstGeom prst="rect">
            <a:avLst/>
          </a:prstGeom>
        </p:spPr>
      </p:pic>
    </p:spTree>
    <p:extLst>
      <p:ext uri="{BB962C8B-B14F-4D97-AF65-F5344CB8AC3E}">
        <p14:creationId xmlns:p14="http://schemas.microsoft.com/office/powerpoint/2010/main" val="14098400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10;&#10;Descripción generada automáticamente con confianza media">
            <a:extLst>
              <a:ext uri="{FF2B5EF4-FFF2-40B4-BE49-F238E27FC236}">
                <a16:creationId xmlns:a16="http://schemas.microsoft.com/office/drawing/2014/main" id="{266BC6FA-BB69-A15A-6B23-F4366AC14A21}"/>
              </a:ext>
            </a:extLst>
          </p:cNvPr>
          <p:cNvPicPr>
            <a:picLocks noChangeAspect="1"/>
          </p:cNvPicPr>
          <p:nvPr/>
        </p:nvPicPr>
        <p:blipFill>
          <a:blip r:embed="rId3"/>
          <a:stretch>
            <a:fillRect/>
          </a:stretch>
        </p:blipFill>
        <p:spPr>
          <a:xfrm>
            <a:off x="3211966" y="256494"/>
            <a:ext cx="5768068" cy="5756846"/>
          </a:xfrm>
          <a:prstGeom prst="rect">
            <a:avLst/>
          </a:prstGeom>
        </p:spPr>
      </p:pic>
    </p:spTree>
    <p:extLst>
      <p:ext uri="{BB962C8B-B14F-4D97-AF65-F5344CB8AC3E}">
        <p14:creationId xmlns:p14="http://schemas.microsoft.com/office/powerpoint/2010/main" val="1290361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10;&#10;Descripción generada automáticamente con confianza baja">
            <a:extLst>
              <a:ext uri="{FF2B5EF4-FFF2-40B4-BE49-F238E27FC236}">
                <a16:creationId xmlns:a16="http://schemas.microsoft.com/office/drawing/2014/main" id="{00625EF0-0B08-0EE1-3932-2B536B2029C7}"/>
              </a:ext>
            </a:extLst>
          </p:cNvPr>
          <p:cNvPicPr>
            <a:picLocks noChangeAspect="1"/>
          </p:cNvPicPr>
          <p:nvPr/>
        </p:nvPicPr>
        <p:blipFill>
          <a:blip r:embed="rId3"/>
          <a:stretch>
            <a:fillRect/>
          </a:stretch>
        </p:blipFill>
        <p:spPr>
          <a:xfrm>
            <a:off x="4172332" y="0"/>
            <a:ext cx="4848820" cy="6858000"/>
          </a:xfrm>
          <a:prstGeom prst="rect">
            <a:avLst/>
          </a:prstGeom>
        </p:spPr>
      </p:pic>
    </p:spTree>
    <p:extLst>
      <p:ext uri="{BB962C8B-B14F-4D97-AF65-F5344CB8AC3E}">
        <p14:creationId xmlns:p14="http://schemas.microsoft.com/office/powerpoint/2010/main" val="29913608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CE9E80ED-98F8-1929-42C3-1F6F0D50B681}"/>
              </a:ext>
            </a:extLst>
          </p:cNvPr>
          <p:cNvPicPr>
            <a:picLocks noChangeAspect="1"/>
          </p:cNvPicPr>
          <p:nvPr/>
        </p:nvPicPr>
        <p:blipFill>
          <a:blip r:embed="rId3"/>
          <a:stretch>
            <a:fillRect/>
          </a:stretch>
        </p:blipFill>
        <p:spPr>
          <a:xfrm>
            <a:off x="3545341" y="332694"/>
            <a:ext cx="5707517" cy="5685352"/>
          </a:xfrm>
          <a:prstGeom prst="rect">
            <a:avLst/>
          </a:prstGeom>
        </p:spPr>
      </p:pic>
    </p:spTree>
    <p:extLst>
      <p:ext uri="{BB962C8B-B14F-4D97-AF65-F5344CB8AC3E}">
        <p14:creationId xmlns:p14="http://schemas.microsoft.com/office/powerpoint/2010/main" val="30126569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10;&#10;Descripción generada automáticamente con confianza media">
            <a:extLst>
              <a:ext uri="{FF2B5EF4-FFF2-40B4-BE49-F238E27FC236}">
                <a16:creationId xmlns:a16="http://schemas.microsoft.com/office/drawing/2014/main" id="{B909A851-2D53-CC30-26FF-0F36C2C80BE2}"/>
              </a:ext>
            </a:extLst>
          </p:cNvPr>
          <p:cNvPicPr>
            <a:picLocks noChangeAspect="1"/>
          </p:cNvPicPr>
          <p:nvPr/>
        </p:nvPicPr>
        <p:blipFill>
          <a:blip r:embed="rId3"/>
          <a:stretch>
            <a:fillRect/>
          </a:stretch>
        </p:blipFill>
        <p:spPr>
          <a:xfrm>
            <a:off x="2375683" y="141514"/>
            <a:ext cx="6947241" cy="5823857"/>
          </a:xfrm>
          <a:prstGeom prst="rect">
            <a:avLst/>
          </a:prstGeom>
        </p:spPr>
      </p:pic>
    </p:spTree>
    <p:extLst>
      <p:ext uri="{BB962C8B-B14F-4D97-AF65-F5344CB8AC3E}">
        <p14:creationId xmlns:p14="http://schemas.microsoft.com/office/powerpoint/2010/main" val="38474847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 Pizarra&#10;&#10;Descripción generada automáticamente">
            <a:extLst>
              <a:ext uri="{FF2B5EF4-FFF2-40B4-BE49-F238E27FC236}">
                <a16:creationId xmlns:a16="http://schemas.microsoft.com/office/drawing/2014/main" id="{01ACB9D0-6AE4-669E-CFD5-A35D54DF76BD}"/>
              </a:ext>
            </a:extLst>
          </p:cNvPr>
          <p:cNvPicPr>
            <a:picLocks noChangeAspect="1"/>
          </p:cNvPicPr>
          <p:nvPr/>
        </p:nvPicPr>
        <p:blipFill>
          <a:blip r:embed="rId3"/>
          <a:stretch>
            <a:fillRect/>
          </a:stretch>
        </p:blipFill>
        <p:spPr>
          <a:xfrm>
            <a:off x="2863265" y="119743"/>
            <a:ext cx="6068076" cy="5900057"/>
          </a:xfrm>
          <a:prstGeom prst="rect">
            <a:avLst/>
          </a:prstGeom>
        </p:spPr>
      </p:pic>
    </p:spTree>
    <p:extLst>
      <p:ext uri="{BB962C8B-B14F-4D97-AF65-F5344CB8AC3E}">
        <p14:creationId xmlns:p14="http://schemas.microsoft.com/office/powerpoint/2010/main" val="40430096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E7D2515C-367F-3B2B-A456-DEB528E56B2E}"/>
              </a:ext>
            </a:extLst>
          </p:cNvPr>
          <p:cNvPicPr>
            <a:picLocks noChangeAspect="1"/>
          </p:cNvPicPr>
          <p:nvPr/>
        </p:nvPicPr>
        <p:blipFill>
          <a:blip r:embed="rId3"/>
          <a:stretch>
            <a:fillRect/>
          </a:stretch>
        </p:blipFill>
        <p:spPr>
          <a:xfrm>
            <a:off x="2917371" y="130629"/>
            <a:ext cx="5932714" cy="5932714"/>
          </a:xfrm>
          <a:prstGeom prst="rect">
            <a:avLst/>
          </a:prstGeom>
        </p:spPr>
      </p:pic>
    </p:spTree>
    <p:extLst>
      <p:ext uri="{BB962C8B-B14F-4D97-AF65-F5344CB8AC3E}">
        <p14:creationId xmlns:p14="http://schemas.microsoft.com/office/powerpoint/2010/main" val="158026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 Aplicación&#10;&#10;Descripción generada automáticamente">
            <a:extLst>
              <a:ext uri="{FF2B5EF4-FFF2-40B4-BE49-F238E27FC236}">
                <a16:creationId xmlns:a16="http://schemas.microsoft.com/office/drawing/2014/main" id="{1D249D82-FBAA-B85D-10B6-66DB6C85759D}"/>
              </a:ext>
            </a:extLst>
          </p:cNvPr>
          <p:cNvPicPr>
            <a:picLocks noChangeAspect="1"/>
          </p:cNvPicPr>
          <p:nvPr/>
        </p:nvPicPr>
        <p:blipFill>
          <a:blip r:embed="rId3"/>
          <a:stretch>
            <a:fillRect/>
          </a:stretch>
        </p:blipFill>
        <p:spPr>
          <a:xfrm>
            <a:off x="4175182" y="0"/>
            <a:ext cx="4864894" cy="6858000"/>
          </a:xfrm>
          <a:prstGeom prst="rect">
            <a:avLst/>
          </a:prstGeom>
        </p:spPr>
      </p:pic>
    </p:spTree>
    <p:extLst>
      <p:ext uri="{BB962C8B-B14F-4D97-AF65-F5344CB8AC3E}">
        <p14:creationId xmlns:p14="http://schemas.microsoft.com/office/powerpoint/2010/main" val="32679739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Aplicación&#10;&#10;Descripción generada automáticamente">
            <a:extLst>
              <a:ext uri="{FF2B5EF4-FFF2-40B4-BE49-F238E27FC236}">
                <a16:creationId xmlns:a16="http://schemas.microsoft.com/office/drawing/2014/main" id="{0B1C1FDE-0075-9895-C8E0-37CFBAC02B39}"/>
              </a:ext>
            </a:extLst>
          </p:cNvPr>
          <p:cNvPicPr>
            <a:picLocks noChangeAspect="1"/>
          </p:cNvPicPr>
          <p:nvPr/>
        </p:nvPicPr>
        <p:blipFill>
          <a:blip r:embed="rId3"/>
          <a:stretch>
            <a:fillRect/>
          </a:stretch>
        </p:blipFill>
        <p:spPr>
          <a:xfrm>
            <a:off x="4316696" y="0"/>
            <a:ext cx="4864894" cy="6858000"/>
          </a:xfrm>
          <a:prstGeom prst="rect">
            <a:avLst/>
          </a:prstGeom>
        </p:spPr>
      </p:pic>
    </p:spTree>
    <p:extLst>
      <p:ext uri="{BB962C8B-B14F-4D97-AF65-F5344CB8AC3E}">
        <p14:creationId xmlns:p14="http://schemas.microsoft.com/office/powerpoint/2010/main" val="16848148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descr="Diagrama&#10;&#10;Descripción generada automáticamente con confianza media">
            <a:extLst>
              <a:ext uri="{FF2B5EF4-FFF2-40B4-BE49-F238E27FC236}">
                <a16:creationId xmlns:a16="http://schemas.microsoft.com/office/drawing/2014/main" id="{39C412E6-C317-6E4A-CD59-C949E6869F5C}"/>
              </a:ext>
            </a:extLst>
          </p:cNvPr>
          <p:cNvPicPr>
            <a:picLocks noChangeAspect="1"/>
          </p:cNvPicPr>
          <p:nvPr/>
        </p:nvPicPr>
        <p:blipFill>
          <a:blip r:embed="rId3"/>
          <a:stretch>
            <a:fillRect/>
          </a:stretch>
        </p:blipFill>
        <p:spPr>
          <a:xfrm>
            <a:off x="1655236" y="293914"/>
            <a:ext cx="4554168" cy="5671457"/>
          </a:xfrm>
          <a:prstGeom prst="rect">
            <a:avLst/>
          </a:prstGeom>
        </p:spPr>
      </p:pic>
      <p:pic>
        <p:nvPicPr>
          <p:cNvPr id="9" name="Imagen 8" descr="Escala de tiempo&#10;&#10;Descripción generada automáticamente con confianza baja">
            <a:extLst>
              <a:ext uri="{FF2B5EF4-FFF2-40B4-BE49-F238E27FC236}">
                <a16:creationId xmlns:a16="http://schemas.microsoft.com/office/drawing/2014/main" id="{37B85533-4627-2829-A00C-C2E90EADAB6B}"/>
              </a:ext>
            </a:extLst>
          </p:cNvPr>
          <p:cNvPicPr>
            <a:picLocks noChangeAspect="1"/>
          </p:cNvPicPr>
          <p:nvPr/>
        </p:nvPicPr>
        <p:blipFill rotWithShape="1">
          <a:blip r:embed="rId4"/>
          <a:srcRect b="1326"/>
          <a:stretch/>
        </p:blipFill>
        <p:spPr>
          <a:xfrm>
            <a:off x="6209403" y="293914"/>
            <a:ext cx="4566465" cy="5671457"/>
          </a:xfrm>
          <a:prstGeom prst="rect">
            <a:avLst/>
          </a:prstGeom>
        </p:spPr>
      </p:pic>
    </p:spTree>
    <p:extLst>
      <p:ext uri="{BB962C8B-B14F-4D97-AF65-F5344CB8AC3E}">
        <p14:creationId xmlns:p14="http://schemas.microsoft.com/office/powerpoint/2010/main" val="37954253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Sitio web&#10;&#10;Descripción generada automáticamente">
            <a:extLst>
              <a:ext uri="{FF2B5EF4-FFF2-40B4-BE49-F238E27FC236}">
                <a16:creationId xmlns:a16="http://schemas.microsoft.com/office/drawing/2014/main" id="{BCB05AB9-C529-5066-2652-340626BF51D8}"/>
              </a:ext>
            </a:extLst>
          </p:cNvPr>
          <p:cNvPicPr>
            <a:picLocks noChangeAspect="1"/>
          </p:cNvPicPr>
          <p:nvPr/>
        </p:nvPicPr>
        <p:blipFill rotWithShape="1">
          <a:blip r:embed="rId3"/>
          <a:srcRect l="6984" t="17619" r="7142" b="17143"/>
          <a:stretch/>
        </p:blipFill>
        <p:spPr>
          <a:xfrm>
            <a:off x="2499450" y="489857"/>
            <a:ext cx="7193100" cy="5464629"/>
          </a:xfrm>
          <a:prstGeom prst="rect">
            <a:avLst/>
          </a:prstGeom>
        </p:spPr>
      </p:pic>
    </p:spTree>
    <p:extLst>
      <p:ext uri="{BB962C8B-B14F-4D97-AF65-F5344CB8AC3E}">
        <p14:creationId xmlns:p14="http://schemas.microsoft.com/office/powerpoint/2010/main" val="24715281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53643FD4-57C8-F201-2D4B-9CB492E4E73B}"/>
              </a:ext>
            </a:extLst>
          </p:cNvPr>
          <p:cNvPicPr>
            <a:picLocks noChangeAspect="1"/>
          </p:cNvPicPr>
          <p:nvPr/>
        </p:nvPicPr>
        <p:blipFill>
          <a:blip r:embed="rId3"/>
          <a:stretch>
            <a:fillRect/>
          </a:stretch>
        </p:blipFill>
        <p:spPr>
          <a:xfrm>
            <a:off x="1731509" y="636135"/>
            <a:ext cx="7879266" cy="5111524"/>
          </a:xfrm>
          <a:prstGeom prst="rect">
            <a:avLst/>
          </a:prstGeom>
        </p:spPr>
      </p:pic>
    </p:spTree>
    <p:extLst>
      <p:ext uri="{BB962C8B-B14F-4D97-AF65-F5344CB8AC3E}">
        <p14:creationId xmlns:p14="http://schemas.microsoft.com/office/powerpoint/2010/main" val="1073316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B0EC4DAA-CA42-BC73-41AF-BD6C69806296}"/>
              </a:ext>
            </a:extLst>
          </p:cNvPr>
          <p:cNvPicPr>
            <a:picLocks noChangeAspect="1"/>
          </p:cNvPicPr>
          <p:nvPr/>
        </p:nvPicPr>
        <p:blipFill>
          <a:blip r:embed="rId3"/>
          <a:stretch>
            <a:fillRect/>
          </a:stretch>
        </p:blipFill>
        <p:spPr>
          <a:xfrm>
            <a:off x="2795587" y="1000125"/>
            <a:ext cx="6600825" cy="4857750"/>
          </a:xfrm>
          <a:prstGeom prst="rect">
            <a:avLst/>
          </a:prstGeom>
        </p:spPr>
      </p:pic>
    </p:spTree>
    <p:extLst>
      <p:ext uri="{BB962C8B-B14F-4D97-AF65-F5344CB8AC3E}">
        <p14:creationId xmlns:p14="http://schemas.microsoft.com/office/powerpoint/2010/main" val="20918007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 Aplicación&#10;&#10;Descripción generada automáticamente">
            <a:extLst>
              <a:ext uri="{FF2B5EF4-FFF2-40B4-BE49-F238E27FC236}">
                <a16:creationId xmlns:a16="http://schemas.microsoft.com/office/drawing/2014/main" id="{F7217237-D503-68FE-D6ED-7F8A3EDE06AA}"/>
              </a:ext>
            </a:extLst>
          </p:cNvPr>
          <p:cNvPicPr>
            <a:picLocks noChangeAspect="1"/>
          </p:cNvPicPr>
          <p:nvPr/>
        </p:nvPicPr>
        <p:blipFill>
          <a:blip r:embed="rId3"/>
          <a:stretch>
            <a:fillRect/>
          </a:stretch>
        </p:blipFill>
        <p:spPr>
          <a:xfrm>
            <a:off x="2800349" y="642257"/>
            <a:ext cx="6997043" cy="5268005"/>
          </a:xfrm>
          <a:prstGeom prst="rect">
            <a:avLst/>
          </a:prstGeom>
        </p:spPr>
      </p:pic>
    </p:spTree>
    <p:extLst>
      <p:ext uri="{BB962C8B-B14F-4D97-AF65-F5344CB8AC3E}">
        <p14:creationId xmlns:p14="http://schemas.microsoft.com/office/powerpoint/2010/main" val="873384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10;&#10;Descripción generada automáticamente">
            <a:extLst>
              <a:ext uri="{FF2B5EF4-FFF2-40B4-BE49-F238E27FC236}">
                <a16:creationId xmlns:a16="http://schemas.microsoft.com/office/drawing/2014/main" id="{8965BB5F-8519-CCA4-5FE4-F43ECAE16791}"/>
              </a:ext>
            </a:extLst>
          </p:cNvPr>
          <p:cNvPicPr>
            <a:picLocks noChangeAspect="1"/>
          </p:cNvPicPr>
          <p:nvPr/>
        </p:nvPicPr>
        <p:blipFill>
          <a:blip r:embed="rId3"/>
          <a:stretch>
            <a:fillRect/>
          </a:stretch>
        </p:blipFill>
        <p:spPr>
          <a:xfrm>
            <a:off x="2795587" y="952500"/>
            <a:ext cx="6600825" cy="4953000"/>
          </a:xfrm>
          <a:prstGeom prst="rect">
            <a:avLst/>
          </a:prstGeom>
        </p:spPr>
      </p:pic>
    </p:spTree>
    <p:extLst>
      <p:ext uri="{BB962C8B-B14F-4D97-AF65-F5344CB8AC3E}">
        <p14:creationId xmlns:p14="http://schemas.microsoft.com/office/powerpoint/2010/main" val="242532183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0479635B-89E3-1E29-FABB-F1BC04820619}"/>
              </a:ext>
            </a:extLst>
          </p:cNvPr>
          <p:cNvPicPr>
            <a:picLocks noChangeAspect="1"/>
          </p:cNvPicPr>
          <p:nvPr/>
        </p:nvPicPr>
        <p:blipFill>
          <a:blip r:embed="rId3"/>
          <a:stretch>
            <a:fillRect/>
          </a:stretch>
        </p:blipFill>
        <p:spPr>
          <a:xfrm>
            <a:off x="4109867" y="0"/>
            <a:ext cx="4864894" cy="6858000"/>
          </a:xfrm>
          <a:prstGeom prst="rect">
            <a:avLst/>
          </a:prstGeom>
        </p:spPr>
      </p:pic>
    </p:spTree>
    <p:extLst>
      <p:ext uri="{BB962C8B-B14F-4D97-AF65-F5344CB8AC3E}">
        <p14:creationId xmlns:p14="http://schemas.microsoft.com/office/powerpoint/2010/main" val="50316874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88652026-3557-B6C6-2983-E582E90E3A38}"/>
              </a:ext>
            </a:extLst>
          </p:cNvPr>
          <p:cNvPicPr>
            <a:picLocks noChangeAspect="1"/>
          </p:cNvPicPr>
          <p:nvPr/>
        </p:nvPicPr>
        <p:blipFill>
          <a:blip r:embed="rId3"/>
          <a:stretch>
            <a:fillRect/>
          </a:stretch>
        </p:blipFill>
        <p:spPr>
          <a:xfrm>
            <a:off x="4066325" y="0"/>
            <a:ext cx="4864894" cy="6858000"/>
          </a:xfrm>
          <a:prstGeom prst="rect">
            <a:avLst/>
          </a:prstGeom>
        </p:spPr>
      </p:pic>
    </p:spTree>
    <p:extLst>
      <p:ext uri="{BB962C8B-B14F-4D97-AF65-F5344CB8AC3E}">
        <p14:creationId xmlns:p14="http://schemas.microsoft.com/office/powerpoint/2010/main" val="1461764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 Chat o mensaje de texto, Sitio web&#10;&#10;Descripción generada automáticamente">
            <a:extLst>
              <a:ext uri="{FF2B5EF4-FFF2-40B4-BE49-F238E27FC236}">
                <a16:creationId xmlns:a16="http://schemas.microsoft.com/office/drawing/2014/main" id="{7F6EED11-68E0-6B81-FB5B-2E1B9A339CE2}"/>
              </a:ext>
            </a:extLst>
          </p:cNvPr>
          <p:cNvPicPr>
            <a:picLocks noChangeAspect="1"/>
          </p:cNvPicPr>
          <p:nvPr/>
        </p:nvPicPr>
        <p:blipFill>
          <a:blip r:embed="rId3"/>
          <a:stretch>
            <a:fillRect/>
          </a:stretch>
        </p:blipFill>
        <p:spPr>
          <a:xfrm>
            <a:off x="4153410" y="0"/>
            <a:ext cx="4864894" cy="6858000"/>
          </a:xfrm>
          <a:prstGeom prst="rect">
            <a:avLst/>
          </a:prstGeom>
        </p:spPr>
      </p:pic>
    </p:spTree>
    <p:extLst>
      <p:ext uri="{BB962C8B-B14F-4D97-AF65-F5344CB8AC3E}">
        <p14:creationId xmlns:p14="http://schemas.microsoft.com/office/powerpoint/2010/main" val="12412535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Sitio web&#10;&#10;Descripción generada automáticamente">
            <a:extLst>
              <a:ext uri="{FF2B5EF4-FFF2-40B4-BE49-F238E27FC236}">
                <a16:creationId xmlns:a16="http://schemas.microsoft.com/office/drawing/2014/main" id="{A1F3BF43-0D63-5EA7-6215-D22510332ADB}"/>
              </a:ext>
            </a:extLst>
          </p:cNvPr>
          <p:cNvPicPr>
            <a:picLocks noChangeAspect="1"/>
          </p:cNvPicPr>
          <p:nvPr/>
        </p:nvPicPr>
        <p:blipFill>
          <a:blip r:embed="rId3"/>
          <a:stretch>
            <a:fillRect/>
          </a:stretch>
        </p:blipFill>
        <p:spPr>
          <a:xfrm>
            <a:off x="4196953" y="0"/>
            <a:ext cx="4864894" cy="6858000"/>
          </a:xfrm>
          <a:prstGeom prst="rect">
            <a:avLst/>
          </a:prstGeom>
        </p:spPr>
      </p:pic>
    </p:spTree>
    <p:extLst>
      <p:ext uri="{BB962C8B-B14F-4D97-AF65-F5344CB8AC3E}">
        <p14:creationId xmlns:p14="http://schemas.microsoft.com/office/powerpoint/2010/main" val="12660653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magen de la pantalla de un celular en la mano&#10;&#10;Descripción generada automáticamente con confianza baja">
            <a:extLst>
              <a:ext uri="{FF2B5EF4-FFF2-40B4-BE49-F238E27FC236}">
                <a16:creationId xmlns:a16="http://schemas.microsoft.com/office/drawing/2014/main" id="{DA1F5876-3F85-0972-22EC-E2889BC187FD}"/>
              </a:ext>
            </a:extLst>
          </p:cNvPr>
          <p:cNvPicPr>
            <a:picLocks noChangeAspect="1"/>
          </p:cNvPicPr>
          <p:nvPr/>
        </p:nvPicPr>
        <p:blipFill>
          <a:blip r:embed="rId3"/>
          <a:stretch>
            <a:fillRect/>
          </a:stretch>
        </p:blipFill>
        <p:spPr>
          <a:xfrm>
            <a:off x="4120753" y="0"/>
            <a:ext cx="4864894" cy="6858000"/>
          </a:xfrm>
          <a:prstGeom prst="rect">
            <a:avLst/>
          </a:prstGeom>
        </p:spPr>
      </p:pic>
    </p:spTree>
    <p:extLst>
      <p:ext uri="{BB962C8B-B14F-4D97-AF65-F5344CB8AC3E}">
        <p14:creationId xmlns:p14="http://schemas.microsoft.com/office/powerpoint/2010/main" val="361518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52FD697F-34E2-43A2-333A-64776CE52532}"/>
              </a:ext>
            </a:extLst>
          </p:cNvPr>
          <p:cNvPicPr>
            <a:picLocks noChangeAspect="1"/>
          </p:cNvPicPr>
          <p:nvPr/>
        </p:nvPicPr>
        <p:blipFill>
          <a:blip r:embed="rId3"/>
          <a:stretch>
            <a:fillRect/>
          </a:stretch>
        </p:blipFill>
        <p:spPr>
          <a:xfrm>
            <a:off x="4194639" y="0"/>
            <a:ext cx="4847749" cy="6858000"/>
          </a:xfrm>
          <a:prstGeom prst="rect">
            <a:avLst/>
          </a:prstGeom>
        </p:spPr>
      </p:pic>
    </p:spTree>
    <p:extLst>
      <p:ext uri="{BB962C8B-B14F-4D97-AF65-F5344CB8AC3E}">
        <p14:creationId xmlns:p14="http://schemas.microsoft.com/office/powerpoint/2010/main" val="127387420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Sitio web&#10;&#10;Descripción generada automáticamente">
            <a:extLst>
              <a:ext uri="{FF2B5EF4-FFF2-40B4-BE49-F238E27FC236}">
                <a16:creationId xmlns:a16="http://schemas.microsoft.com/office/drawing/2014/main" id="{8BC65512-4A10-C3C7-B39B-F82FC405AD40}"/>
              </a:ext>
            </a:extLst>
          </p:cNvPr>
          <p:cNvPicPr>
            <a:picLocks noChangeAspect="1"/>
          </p:cNvPicPr>
          <p:nvPr/>
        </p:nvPicPr>
        <p:blipFill>
          <a:blip r:embed="rId3"/>
          <a:stretch>
            <a:fillRect/>
          </a:stretch>
        </p:blipFill>
        <p:spPr>
          <a:xfrm>
            <a:off x="4186067" y="0"/>
            <a:ext cx="4864894" cy="6858000"/>
          </a:xfrm>
          <a:prstGeom prst="rect">
            <a:avLst/>
          </a:prstGeom>
        </p:spPr>
      </p:pic>
    </p:spTree>
    <p:extLst>
      <p:ext uri="{BB962C8B-B14F-4D97-AF65-F5344CB8AC3E}">
        <p14:creationId xmlns:p14="http://schemas.microsoft.com/office/powerpoint/2010/main" val="10934340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9C9CC869-7445-D42D-629A-20CA35DE86A6}"/>
              </a:ext>
            </a:extLst>
          </p:cNvPr>
          <p:cNvPicPr>
            <a:picLocks noChangeAspect="1"/>
          </p:cNvPicPr>
          <p:nvPr/>
        </p:nvPicPr>
        <p:blipFill>
          <a:blip r:embed="rId3"/>
          <a:stretch>
            <a:fillRect/>
          </a:stretch>
        </p:blipFill>
        <p:spPr>
          <a:xfrm>
            <a:off x="4129326" y="0"/>
            <a:ext cx="4847749" cy="6858000"/>
          </a:xfrm>
          <a:prstGeom prst="rect">
            <a:avLst/>
          </a:prstGeom>
        </p:spPr>
      </p:pic>
    </p:spTree>
    <p:extLst>
      <p:ext uri="{BB962C8B-B14F-4D97-AF65-F5344CB8AC3E}">
        <p14:creationId xmlns:p14="http://schemas.microsoft.com/office/powerpoint/2010/main" val="3738861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 Sitio web&#10;&#10;Descripción generada automáticamente">
            <a:extLst>
              <a:ext uri="{FF2B5EF4-FFF2-40B4-BE49-F238E27FC236}">
                <a16:creationId xmlns:a16="http://schemas.microsoft.com/office/drawing/2014/main" id="{F9249F33-85CC-C99F-6BAA-F186CAC3D1ED}"/>
              </a:ext>
            </a:extLst>
          </p:cNvPr>
          <p:cNvPicPr>
            <a:picLocks noChangeAspect="1"/>
          </p:cNvPicPr>
          <p:nvPr/>
        </p:nvPicPr>
        <p:blipFill>
          <a:blip r:embed="rId3"/>
          <a:stretch>
            <a:fillRect/>
          </a:stretch>
        </p:blipFill>
        <p:spPr>
          <a:xfrm>
            <a:off x="2754086" y="141514"/>
            <a:ext cx="5900057" cy="5900057"/>
          </a:xfrm>
          <a:prstGeom prst="rect">
            <a:avLst/>
          </a:prstGeom>
        </p:spPr>
      </p:pic>
    </p:spTree>
    <p:extLst>
      <p:ext uri="{BB962C8B-B14F-4D97-AF65-F5344CB8AC3E}">
        <p14:creationId xmlns:p14="http://schemas.microsoft.com/office/powerpoint/2010/main" val="26435528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a captura de pantalla de un celular con texto e imágenes&#10;&#10;Descripción generada automáticamente con confianza baja">
            <a:extLst>
              <a:ext uri="{FF2B5EF4-FFF2-40B4-BE49-F238E27FC236}">
                <a16:creationId xmlns:a16="http://schemas.microsoft.com/office/drawing/2014/main" id="{E448656E-A613-B9EF-4A50-879AD59EE114}"/>
              </a:ext>
            </a:extLst>
          </p:cNvPr>
          <p:cNvPicPr>
            <a:picLocks noChangeAspect="1"/>
          </p:cNvPicPr>
          <p:nvPr/>
        </p:nvPicPr>
        <p:blipFill>
          <a:blip r:embed="rId3"/>
          <a:stretch>
            <a:fillRect/>
          </a:stretch>
        </p:blipFill>
        <p:spPr>
          <a:xfrm>
            <a:off x="2700016" y="0"/>
            <a:ext cx="5951057" cy="6008914"/>
          </a:xfrm>
          <a:prstGeom prst="rect">
            <a:avLst/>
          </a:prstGeom>
        </p:spPr>
      </p:pic>
    </p:spTree>
    <p:extLst>
      <p:ext uri="{BB962C8B-B14F-4D97-AF65-F5344CB8AC3E}">
        <p14:creationId xmlns:p14="http://schemas.microsoft.com/office/powerpoint/2010/main" val="38264084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magen que contiene persona, exterior, hombre, firmar&#10;&#10;Descripción generada automáticamente">
            <a:extLst>
              <a:ext uri="{FF2B5EF4-FFF2-40B4-BE49-F238E27FC236}">
                <a16:creationId xmlns:a16="http://schemas.microsoft.com/office/drawing/2014/main" id="{5285B17E-C4C4-971E-319E-2087E28830D7}"/>
              </a:ext>
            </a:extLst>
          </p:cNvPr>
          <p:cNvPicPr>
            <a:picLocks noChangeAspect="1"/>
          </p:cNvPicPr>
          <p:nvPr/>
        </p:nvPicPr>
        <p:blipFill>
          <a:blip r:embed="rId3"/>
          <a:stretch>
            <a:fillRect/>
          </a:stretch>
        </p:blipFill>
        <p:spPr>
          <a:xfrm>
            <a:off x="3167506" y="0"/>
            <a:ext cx="5856988" cy="5987143"/>
          </a:xfrm>
          <a:prstGeom prst="rect">
            <a:avLst/>
          </a:prstGeom>
        </p:spPr>
      </p:pic>
    </p:spTree>
    <p:extLst>
      <p:ext uri="{BB962C8B-B14F-4D97-AF65-F5344CB8AC3E}">
        <p14:creationId xmlns:p14="http://schemas.microsoft.com/office/powerpoint/2010/main" val="18068157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Una captura de pantalla de un celular con letras&#10;&#10;Descripción generada automáticamente con confianza baja">
            <a:extLst>
              <a:ext uri="{FF2B5EF4-FFF2-40B4-BE49-F238E27FC236}">
                <a16:creationId xmlns:a16="http://schemas.microsoft.com/office/drawing/2014/main" id="{1E14CF36-A271-170C-B3D5-C7694FD7755E}"/>
              </a:ext>
            </a:extLst>
          </p:cNvPr>
          <p:cNvPicPr>
            <a:picLocks noChangeAspect="1"/>
          </p:cNvPicPr>
          <p:nvPr/>
        </p:nvPicPr>
        <p:blipFill>
          <a:blip r:embed="rId3"/>
          <a:stretch>
            <a:fillRect/>
          </a:stretch>
        </p:blipFill>
        <p:spPr>
          <a:xfrm>
            <a:off x="3252148" y="141516"/>
            <a:ext cx="5861093" cy="5856514"/>
          </a:xfrm>
          <a:prstGeom prst="rect">
            <a:avLst/>
          </a:prstGeom>
        </p:spPr>
      </p:pic>
    </p:spTree>
    <p:extLst>
      <p:ext uri="{BB962C8B-B14F-4D97-AF65-F5344CB8AC3E}">
        <p14:creationId xmlns:p14="http://schemas.microsoft.com/office/powerpoint/2010/main" val="5477141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con confianza media">
            <a:extLst>
              <a:ext uri="{FF2B5EF4-FFF2-40B4-BE49-F238E27FC236}">
                <a16:creationId xmlns:a16="http://schemas.microsoft.com/office/drawing/2014/main" id="{FADE9258-2D2F-4AE1-E0F3-263440A45799}"/>
              </a:ext>
            </a:extLst>
          </p:cNvPr>
          <p:cNvPicPr>
            <a:picLocks noChangeAspect="1"/>
          </p:cNvPicPr>
          <p:nvPr/>
        </p:nvPicPr>
        <p:blipFill>
          <a:blip r:embed="rId3"/>
          <a:stretch>
            <a:fillRect/>
          </a:stretch>
        </p:blipFill>
        <p:spPr>
          <a:xfrm>
            <a:off x="2895600" y="152400"/>
            <a:ext cx="5867400" cy="5867400"/>
          </a:xfrm>
          <a:prstGeom prst="rect">
            <a:avLst/>
          </a:prstGeom>
        </p:spPr>
      </p:pic>
    </p:spTree>
    <p:extLst>
      <p:ext uri="{BB962C8B-B14F-4D97-AF65-F5344CB8AC3E}">
        <p14:creationId xmlns:p14="http://schemas.microsoft.com/office/powerpoint/2010/main" val="3733745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magen que contiene Texto&#10;&#10;Descripción generada automáticamente">
            <a:extLst>
              <a:ext uri="{FF2B5EF4-FFF2-40B4-BE49-F238E27FC236}">
                <a16:creationId xmlns:a16="http://schemas.microsoft.com/office/drawing/2014/main" id="{9EAA5FED-8924-503E-0438-AD0141CE334D}"/>
              </a:ext>
            </a:extLst>
          </p:cNvPr>
          <p:cNvPicPr>
            <a:picLocks noChangeAspect="1"/>
          </p:cNvPicPr>
          <p:nvPr/>
        </p:nvPicPr>
        <p:blipFill>
          <a:blip r:embed="rId3"/>
          <a:stretch>
            <a:fillRect/>
          </a:stretch>
        </p:blipFill>
        <p:spPr>
          <a:xfrm>
            <a:off x="2950029" y="0"/>
            <a:ext cx="5878286" cy="5878286"/>
          </a:xfrm>
          <a:prstGeom prst="rect">
            <a:avLst/>
          </a:prstGeom>
        </p:spPr>
      </p:pic>
    </p:spTree>
    <p:extLst>
      <p:ext uri="{BB962C8B-B14F-4D97-AF65-F5344CB8AC3E}">
        <p14:creationId xmlns:p14="http://schemas.microsoft.com/office/powerpoint/2010/main" val="35255909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Texto&#10;&#10;Descripción generada automáticamente">
            <a:extLst>
              <a:ext uri="{FF2B5EF4-FFF2-40B4-BE49-F238E27FC236}">
                <a16:creationId xmlns:a16="http://schemas.microsoft.com/office/drawing/2014/main" id="{1F15AC6A-5D66-C7F3-7A20-6029DDA80775}"/>
              </a:ext>
            </a:extLst>
          </p:cNvPr>
          <p:cNvPicPr>
            <a:picLocks noChangeAspect="1"/>
          </p:cNvPicPr>
          <p:nvPr/>
        </p:nvPicPr>
        <p:blipFill>
          <a:blip r:embed="rId3"/>
          <a:stretch>
            <a:fillRect/>
          </a:stretch>
        </p:blipFill>
        <p:spPr>
          <a:xfrm>
            <a:off x="4345547" y="0"/>
            <a:ext cx="3871020" cy="6858000"/>
          </a:xfrm>
          <a:prstGeom prst="rect">
            <a:avLst/>
          </a:prstGeom>
        </p:spPr>
      </p:pic>
    </p:spTree>
    <p:extLst>
      <p:ext uri="{BB962C8B-B14F-4D97-AF65-F5344CB8AC3E}">
        <p14:creationId xmlns:p14="http://schemas.microsoft.com/office/powerpoint/2010/main" val="38004453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Diagrama&#10;&#10;Descripción generada automáticamente">
            <a:extLst>
              <a:ext uri="{FF2B5EF4-FFF2-40B4-BE49-F238E27FC236}">
                <a16:creationId xmlns:a16="http://schemas.microsoft.com/office/drawing/2014/main" id="{B44319A5-C5C6-A8EF-E289-A685C6942152}"/>
              </a:ext>
            </a:extLst>
          </p:cNvPr>
          <p:cNvPicPr>
            <a:picLocks noChangeAspect="1"/>
          </p:cNvPicPr>
          <p:nvPr/>
        </p:nvPicPr>
        <p:blipFill>
          <a:blip r:embed="rId3"/>
          <a:stretch>
            <a:fillRect/>
          </a:stretch>
        </p:blipFill>
        <p:spPr>
          <a:xfrm>
            <a:off x="4281725" y="0"/>
            <a:ext cx="4847749" cy="6858000"/>
          </a:xfrm>
          <a:prstGeom prst="rect">
            <a:avLst/>
          </a:prstGeom>
        </p:spPr>
      </p:pic>
    </p:spTree>
    <p:extLst>
      <p:ext uri="{BB962C8B-B14F-4D97-AF65-F5344CB8AC3E}">
        <p14:creationId xmlns:p14="http://schemas.microsoft.com/office/powerpoint/2010/main" val="40852035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Imagen 2" descr="Interfaz de usuario gráfica, Texto&#10;&#10;Descripción generada automáticamente">
            <a:extLst>
              <a:ext uri="{FF2B5EF4-FFF2-40B4-BE49-F238E27FC236}">
                <a16:creationId xmlns:a16="http://schemas.microsoft.com/office/drawing/2014/main" id="{3AF66F2E-14F3-DF11-132C-68C7782C9977}"/>
              </a:ext>
            </a:extLst>
          </p:cNvPr>
          <p:cNvPicPr>
            <a:picLocks noChangeAspect="1"/>
          </p:cNvPicPr>
          <p:nvPr/>
        </p:nvPicPr>
        <p:blipFill>
          <a:blip r:embed="rId3"/>
          <a:stretch>
            <a:fillRect/>
          </a:stretch>
        </p:blipFill>
        <p:spPr>
          <a:xfrm>
            <a:off x="3668486" y="642257"/>
            <a:ext cx="5334000" cy="5334000"/>
          </a:xfrm>
          <a:prstGeom prst="rect">
            <a:avLst/>
          </a:prstGeom>
        </p:spPr>
      </p:pic>
    </p:spTree>
    <p:extLst>
      <p:ext uri="{BB962C8B-B14F-4D97-AF65-F5344CB8AC3E}">
        <p14:creationId xmlns:p14="http://schemas.microsoft.com/office/powerpoint/2010/main" val="205646953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 Texto&#10;&#10;Descripción generada automáticamente">
            <a:extLst>
              <a:ext uri="{FF2B5EF4-FFF2-40B4-BE49-F238E27FC236}">
                <a16:creationId xmlns:a16="http://schemas.microsoft.com/office/drawing/2014/main" id="{4C6A3318-20BB-D796-9CD7-038DC3710796}"/>
              </a:ext>
            </a:extLst>
          </p:cNvPr>
          <p:cNvPicPr>
            <a:picLocks noChangeAspect="1"/>
          </p:cNvPicPr>
          <p:nvPr/>
        </p:nvPicPr>
        <p:blipFill>
          <a:blip r:embed="rId3"/>
          <a:stretch>
            <a:fillRect/>
          </a:stretch>
        </p:blipFill>
        <p:spPr>
          <a:xfrm>
            <a:off x="2588669" y="0"/>
            <a:ext cx="7014661" cy="5878286"/>
          </a:xfrm>
          <a:prstGeom prst="rect">
            <a:avLst/>
          </a:prstGeom>
        </p:spPr>
      </p:pic>
    </p:spTree>
    <p:extLst>
      <p:ext uri="{BB962C8B-B14F-4D97-AF65-F5344CB8AC3E}">
        <p14:creationId xmlns:p14="http://schemas.microsoft.com/office/powerpoint/2010/main" val="11227187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agrama&#10;&#10;Descripción generada automáticamente">
            <a:extLst>
              <a:ext uri="{FF2B5EF4-FFF2-40B4-BE49-F238E27FC236}">
                <a16:creationId xmlns:a16="http://schemas.microsoft.com/office/drawing/2014/main" id="{62AAAD68-9CEA-2541-C680-4B11788DEEB4}"/>
              </a:ext>
            </a:extLst>
          </p:cNvPr>
          <p:cNvPicPr>
            <a:picLocks noChangeAspect="1"/>
          </p:cNvPicPr>
          <p:nvPr/>
        </p:nvPicPr>
        <p:blipFill>
          <a:blip r:embed="rId3"/>
          <a:stretch>
            <a:fillRect/>
          </a:stretch>
        </p:blipFill>
        <p:spPr>
          <a:xfrm>
            <a:off x="1839685" y="1127508"/>
            <a:ext cx="8187078" cy="4602984"/>
          </a:xfrm>
          <a:prstGeom prst="rect">
            <a:avLst/>
          </a:prstGeom>
        </p:spPr>
      </p:pic>
    </p:spTree>
    <p:extLst>
      <p:ext uri="{BB962C8B-B14F-4D97-AF65-F5344CB8AC3E}">
        <p14:creationId xmlns:p14="http://schemas.microsoft.com/office/powerpoint/2010/main" val="309184839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 Aplicación&#10;&#10;Descripción generada automáticamente con confianza media">
            <a:extLst>
              <a:ext uri="{FF2B5EF4-FFF2-40B4-BE49-F238E27FC236}">
                <a16:creationId xmlns:a16="http://schemas.microsoft.com/office/drawing/2014/main" id="{4E9A30C4-A390-CC2B-CA82-56A41CD114B1}"/>
              </a:ext>
            </a:extLst>
          </p:cNvPr>
          <p:cNvPicPr>
            <a:picLocks noChangeAspect="1"/>
          </p:cNvPicPr>
          <p:nvPr/>
        </p:nvPicPr>
        <p:blipFill rotWithShape="1">
          <a:blip r:embed="rId3"/>
          <a:srcRect t="17143" b="17619"/>
          <a:stretch/>
        </p:blipFill>
        <p:spPr>
          <a:xfrm>
            <a:off x="4381602" y="403910"/>
            <a:ext cx="4283427" cy="6050180"/>
          </a:xfrm>
          <a:prstGeom prst="rect">
            <a:avLst/>
          </a:prstGeom>
        </p:spPr>
      </p:pic>
    </p:spTree>
    <p:extLst>
      <p:ext uri="{BB962C8B-B14F-4D97-AF65-F5344CB8AC3E}">
        <p14:creationId xmlns:p14="http://schemas.microsoft.com/office/powerpoint/2010/main" val="1424734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 Texto&#10;&#10;Descripción generada automáticamente">
            <a:extLst>
              <a:ext uri="{FF2B5EF4-FFF2-40B4-BE49-F238E27FC236}">
                <a16:creationId xmlns:a16="http://schemas.microsoft.com/office/drawing/2014/main" id="{52981B29-129E-F126-A9D5-BF441B0ED725}"/>
              </a:ext>
            </a:extLst>
          </p:cNvPr>
          <p:cNvPicPr>
            <a:picLocks noChangeAspect="1"/>
          </p:cNvPicPr>
          <p:nvPr/>
        </p:nvPicPr>
        <p:blipFill>
          <a:blip r:embed="rId3"/>
          <a:stretch>
            <a:fillRect/>
          </a:stretch>
        </p:blipFill>
        <p:spPr>
          <a:xfrm>
            <a:off x="2994896" y="152400"/>
            <a:ext cx="5872843" cy="5856514"/>
          </a:xfrm>
          <a:prstGeom prst="rect">
            <a:avLst/>
          </a:prstGeom>
        </p:spPr>
      </p:pic>
    </p:spTree>
    <p:extLst>
      <p:ext uri="{BB962C8B-B14F-4D97-AF65-F5344CB8AC3E}">
        <p14:creationId xmlns:p14="http://schemas.microsoft.com/office/powerpoint/2010/main" val="29592861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magen que contiene Diagrama&#10;&#10;Descripción generada automáticamente">
            <a:extLst>
              <a:ext uri="{FF2B5EF4-FFF2-40B4-BE49-F238E27FC236}">
                <a16:creationId xmlns:a16="http://schemas.microsoft.com/office/drawing/2014/main" id="{0721A3AE-B8C8-11F9-0873-89945EB2D149}"/>
              </a:ext>
            </a:extLst>
          </p:cNvPr>
          <p:cNvPicPr>
            <a:picLocks noChangeAspect="1"/>
          </p:cNvPicPr>
          <p:nvPr/>
        </p:nvPicPr>
        <p:blipFill>
          <a:blip r:embed="rId3"/>
          <a:stretch>
            <a:fillRect/>
          </a:stretch>
        </p:blipFill>
        <p:spPr>
          <a:xfrm>
            <a:off x="4301218" y="297853"/>
            <a:ext cx="4690382" cy="6262294"/>
          </a:xfrm>
          <a:prstGeom prst="rect">
            <a:avLst/>
          </a:prstGeom>
        </p:spPr>
      </p:pic>
    </p:spTree>
    <p:extLst>
      <p:ext uri="{BB962C8B-B14F-4D97-AF65-F5344CB8AC3E}">
        <p14:creationId xmlns:p14="http://schemas.microsoft.com/office/powerpoint/2010/main" val="14859129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Interfaz de usuario gráfica&#10;&#10;Descripción generada automáticamente">
            <a:extLst>
              <a:ext uri="{FF2B5EF4-FFF2-40B4-BE49-F238E27FC236}">
                <a16:creationId xmlns:a16="http://schemas.microsoft.com/office/drawing/2014/main" id="{3EA814AC-15DA-DAD5-9797-3883515E987A}"/>
              </a:ext>
            </a:extLst>
          </p:cNvPr>
          <p:cNvPicPr>
            <a:picLocks noChangeAspect="1"/>
          </p:cNvPicPr>
          <p:nvPr/>
        </p:nvPicPr>
        <p:blipFill>
          <a:blip r:embed="rId3"/>
          <a:stretch>
            <a:fillRect/>
          </a:stretch>
        </p:blipFill>
        <p:spPr>
          <a:xfrm>
            <a:off x="3012458" y="195943"/>
            <a:ext cx="5836316" cy="5812971"/>
          </a:xfrm>
          <a:prstGeom prst="rect">
            <a:avLst/>
          </a:prstGeom>
        </p:spPr>
      </p:pic>
    </p:spTree>
    <p:extLst>
      <p:ext uri="{BB962C8B-B14F-4D97-AF65-F5344CB8AC3E}">
        <p14:creationId xmlns:p14="http://schemas.microsoft.com/office/powerpoint/2010/main" val="300442121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Texto&#10;&#10;Descripción generada automáticamente con confianza baja">
            <a:extLst>
              <a:ext uri="{FF2B5EF4-FFF2-40B4-BE49-F238E27FC236}">
                <a16:creationId xmlns:a16="http://schemas.microsoft.com/office/drawing/2014/main" id="{EB9FB7B9-88A4-8BBB-3556-88AF6097AC6A}"/>
              </a:ext>
            </a:extLst>
          </p:cNvPr>
          <p:cNvPicPr>
            <a:picLocks noChangeAspect="1"/>
          </p:cNvPicPr>
          <p:nvPr/>
        </p:nvPicPr>
        <p:blipFill rotWithShape="1">
          <a:blip r:embed="rId3"/>
          <a:srcRect t="9682" b="13809"/>
          <a:stretch/>
        </p:blipFill>
        <p:spPr>
          <a:xfrm>
            <a:off x="4577544" y="241963"/>
            <a:ext cx="3847999" cy="6374073"/>
          </a:xfrm>
          <a:prstGeom prst="rect">
            <a:avLst/>
          </a:prstGeom>
        </p:spPr>
      </p:pic>
    </p:spTree>
    <p:extLst>
      <p:ext uri="{BB962C8B-B14F-4D97-AF65-F5344CB8AC3E}">
        <p14:creationId xmlns:p14="http://schemas.microsoft.com/office/powerpoint/2010/main" val="15041586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EFDCED-B523-762B-D3EC-5D66EF887EA0}"/>
              </a:ext>
            </a:extLst>
          </p:cNvPr>
          <p:cNvSpPr txBox="1"/>
          <p:nvPr/>
        </p:nvSpPr>
        <p:spPr>
          <a:xfrm>
            <a:off x="1752600" y="1894114"/>
            <a:ext cx="8425543" cy="2308324"/>
          </a:xfrm>
          <a:prstGeom prst="rect">
            <a:avLst/>
          </a:prstGeom>
          <a:noFill/>
        </p:spPr>
        <p:txBody>
          <a:bodyPr wrap="square" rtlCol="0">
            <a:spAutoFit/>
          </a:bodyPr>
          <a:lstStyle/>
          <a:p>
            <a:r>
              <a:rPr lang="es-ES" dirty="0"/>
              <a:t>Buen día,</a:t>
            </a:r>
          </a:p>
          <a:p>
            <a:r>
              <a:rPr lang="es-ES" dirty="0"/>
              <a:t>Somos una empresa dedicada al turismo, estamos ubicados en el Sector del Poblado, estamos requiriendo hojas de vida de Egresados del Programa de Contaduría Pública para que laboren en nuestra compañía.</a:t>
            </a:r>
          </a:p>
          <a:p>
            <a:r>
              <a:rPr lang="es-ES" dirty="0"/>
              <a:t>El salario es de $2.000.000 si la hacen llegar por este medio </a:t>
            </a:r>
            <a:r>
              <a:rPr lang="es-ES" dirty="0">
                <a:hlinkClick r:id="rId3"/>
              </a:rPr>
              <a:t>contabilidadvalterra@gmail.com</a:t>
            </a:r>
            <a:r>
              <a:rPr lang="es-ES" dirty="0"/>
              <a:t>.   </a:t>
            </a:r>
          </a:p>
          <a:p>
            <a:r>
              <a:rPr lang="es-ES" dirty="0"/>
              <a:t>¡Gracias!</a:t>
            </a:r>
          </a:p>
          <a:p>
            <a:r>
              <a:rPr lang="es-ES" dirty="0"/>
              <a:t>María Cristina Palacio</a:t>
            </a:r>
            <a:endParaRPr lang="es-CO" dirty="0"/>
          </a:p>
        </p:txBody>
      </p:sp>
    </p:spTree>
    <p:extLst>
      <p:ext uri="{BB962C8B-B14F-4D97-AF65-F5344CB8AC3E}">
        <p14:creationId xmlns:p14="http://schemas.microsoft.com/office/powerpoint/2010/main" val="39423419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EFDCED-B523-762B-D3EC-5D66EF887EA0}"/>
              </a:ext>
            </a:extLst>
          </p:cNvPr>
          <p:cNvSpPr txBox="1"/>
          <p:nvPr/>
        </p:nvSpPr>
        <p:spPr>
          <a:xfrm>
            <a:off x="1687286" y="1317171"/>
            <a:ext cx="8425543" cy="3693319"/>
          </a:xfrm>
          <a:prstGeom prst="rect">
            <a:avLst/>
          </a:prstGeom>
          <a:noFill/>
        </p:spPr>
        <p:txBody>
          <a:bodyPr wrap="square" rtlCol="0">
            <a:spAutoFit/>
          </a:bodyPr>
          <a:lstStyle/>
          <a:p>
            <a:r>
              <a:rPr lang="es-ES" dirty="0"/>
              <a:t>Estamos buscando un contador (a) para trabajar presencialmente en Medellín, en una importante empresa del sector belleza, en jornada, de lunes a viernes de 8 am a 6 pm, con tiempo de almuerzo de 1:00 pm a 2:00 pm, y sábado de 9 am a 12 m, ser humano integral, formado con sentido ético y responsabilidad empresarial, especialista en impuestos. Salario fijo: $3’500.000 más prestaciones y bonificaciones a convenir, contrato a término indefinido.</a:t>
            </a:r>
          </a:p>
          <a:p>
            <a:r>
              <a:rPr lang="es-ES" dirty="0"/>
              <a:t>Conocimiento en sistemas ofimáticos, manejo de Word, Excel y aplicativos para facturación, manejo del software Siigo. Experiencia requerida: 5 años, en cumplimiento de obligaciones contables y tributarias (sustanciales y formales) de personas jurídicas y naturales; estructuración de negocios, de esquemas y modelos de negocios y operaciones atípicas entre entidades nacionales y extranjeras.</a:t>
            </a:r>
          </a:p>
          <a:p>
            <a:r>
              <a:rPr lang="es-ES" dirty="0"/>
              <a:t>Correo electrónico donde debe hacer llegar la hoja de vida: </a:t>
            </a:r>
            <a:r>
              <a:rPr lang="es-ES" dirty="0">
                <a:hlinkClick r:id="rId3"/>
              </a:rPr>
              <a:t>gestiónhumanacj@gmail.com</a:t>
            </a:r>
            <a:r>
              <a:rPr lang="es-ES" dirty="0"/>
              <a:t> </a:t>
            </a:r>
            <a:endParaRPr lang="es-CO" dirty="0"/>
          </a:p>
        </p:txBody>
      </p:sp>
    </p:spTree>
    <p:extLst>
      <p:ext uri="{BB962C8B-B14F-4D97-AF65-F5344CB8AC3E}">
        <p14:creationId xmlns:p14="http://schemas.microsoft.com/office/powerpoint/2010/main" val="328569519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EFDCED-B523-762B-D3EC-5D66EF887EA0}"/>
              </a:ext>
            </a:extLst>
          </p:cNvPr>
          <p:cNvSpPr txBox="1"/>
          <p:nvPr/>
        </p:nvSpPr>
        <p:spPr>
          <a:xfrm>
            <a:off x="1687286" y="1317171"/>
            <a:ext cx="8425543" cy="2862322"/>
          </a:xfrm>
          <a:prstGeom prst="rect">
            <a:avLst/>
          </a:prstGeom>
          <a:noFill/>
        </p:spPr>
        <p:txBody>
          <a:bodyPr wrap="square" rtlCol="0">
            <a:spAutoFit/>
          </a:bodyPr>
          <a:lstStyle/>
          <a:p>
            <a:r>
              <a:rPr lang="es-ES" dirty="0"/>
              <a:t>La Oficina de las Naciones Unidas contra la Droga y el Delito (UNODC) comunica la apertura de la siguiente vacante, cuyos requisitos y características se encuentran en los términos de referencia en el siguiente enlace.</a:t>
            </a:r>
          </a:p>
          <a:p>
            <a:r>
              <a:rPr lang="es-ES" dirty="0"/>
              <a:t>PROFESIONAL EN DESARROLLO DE BASES DE DATOS</a:t>
            </a:r>
          </a:p>
          <a:p>
            <a:r>
              <a:rPr lang="es-ES" dirty="0">
                <a:hlinkClick r:id="rId3"/>
              </a:rPr>
              <a:t>https://www.unodc.org/documents/colombia/2023/Mayo-5/Vacantes/TdrR_Profesional_en_Desarrollo_de_Base_de_Datos_SIMCI.pdf</a:t>
            </a:r>
            <a:r>
              <a:rPr lang="es-ES" dirty="0"/>
              <a:t> Las personas interesadas en esta vacante, deben enviar el Formato P11 que encontrarán en nuestra página web (http://www.unodc.org/colombia/es/vacantes.html.), firmado, al correo electrónico </a:t>
            </a:r>
            <a:r>
              <a:rPr lang="es-ES" dirty="0">
                <a:hlinkClick r:id="rId4"/>
              </a:rPr>
              <a:t>unodc-colombia.talentohumano@un.org</a:t>
            </a:r>
            <a:r>
              <a:rPr lang="es-ES" dirty="0"/>
              <a:t> , indicando en el asunto la vacante a la cual están aplicando.</a:t>
            </a:r>
            <a:endParaRPr lang="es-CO" dirty="0"/>
          </a:p>
        </p:txBody>
      </p:sp>
    </p:spTree>
    <p:extLst>
      <p:ext uri="{BB962C8B-B14F-4D97-AF65-F5344CB8AC3E}">
        <p14:creationId xmlns:p14="http://schemas.microsoft.com/office/powerpoint/2010/main" val="3202824825"/>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382</TotalTime>
  <Words>776</Words>
  <Application>Microsoft Office PowerPoint</Application>
  <PresentationFormat>Panorámica</PresentationFormat>
  <Paragraphs>18</Paragraphs>
  <Slides>100</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100</vt:i4>
      </vt:variant>
    </vt:vector>
  </HeadingPairs>
  <TitlesOfParts>
    <vt:vector size="104"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Practicas de Administracion</cp:lastModifiedBy>
  <cp:revision>3</cp:revision>
  <dcterms:created xsi:type="dcterms:W3CDTF">2023-04-14T14:51:59Z</dcterms:created>
  <dcterms:modified xsi:type="dcterms:W3CDTF">2023-05-25T19:45:03Z</dcterms:modified>
</cp:coreProperties>
</file>